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charts/chart2.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sldIdLst>
    <p:sldId id="288" r:id="rId3"/>
    <p:sldId id="2134097159" r:id="rId4"/>
    <p:sldId id="2134097160" r:id="rId5"/>
    <p:sldId id="2134097162" r:id="rId6"/>
    <p:sldId id="2134097161" r:id="rId7"/>
    <p:sldId id="2134097163" r:id="rId8"/>
    <p:sldId id="2134097171" r:id="rId9"/>
    <p:sldId id="2134097164" r:id="rId10"/>
    <p:sldId id="2134097165" r:id="rId11"/>
    <p:sldId id="2134097166" r:id="rId12"/>
    <p:sldId id="2134097167" r:id="rId13"/>
    <p:sldId id="2134097168" r:id="rId14"/>
    <p:sldId id="2134097169" r:id="rId15"/>
    <p:sldId id="2134097170" r:id="rId16"/>
    <p:sldId id="29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FE69CC-D36A-4973-BDAC-E38BD39D9DA0}" v="14" dt="2022-12-14T14:24:21.7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ino, ErikaX Mae" userId="8713e544-83ef-4a86-9426-47d391c6459e" providerId="ADAL" clId="{42FE69CC-D36A-4973-BDAC-E38BD39D9DA0}"/>
    <pc:docChg chg="custSel modSld">
      <pc:chgData name="Paulino, ErikaX Mae" userId="8713e544-83ef-4a86-9426-47d391c6459e" providerId="ADAL" clId="{42FE69CC-D36A-4973-BDAC-E38BD39D9DA0}" dt="2022-12-14T14:24:21.757" v="71" actId="164"/>
      <pc:docMkLst>
        <pc:docMk/>
      </pc:docMkLst>
      <pc:sldChg chg="addSp delSp modSp mod">
        <pc:chgData name="Paulino, ErikaX Mae" userId="8713e544-83ef-4a86-9426-47d391c6459e" providerId="ADAL" clId="{42FE69CC-D36A-4973-BDAC-E38BD39D9DA0}" dt="2022-12-14T14:12:07.388" v="41" actId="164"/>
        <pc:sldMkLst>
          <pc:docMk/>
          <pc:sldMk cId="2862125604" sldId="2134097159"/>
        </pc:sldMkLst>
        <pc:spChg chg="add mod topLvl">
          <ac:chgData name="Paulino, ErikaX Mae" userId="8713e544-83ef-4a86-9426-47d391c6459e" providerId="ADAL" clId="{42FE69CC-D36A-4973-BDAC-E38BD39D9DA0}" dt="2022-12-14T14:12:07.388" v="41" actId="164"/>
          <ac:spMkLst>
            <pc:docMk/>
            <pc:sldMk cId="2862125604" sldId="2134097159"/>
            <ac:spMk id="5" creationId="{5F5B0988-6437-4FFE-8529-583B08A1C501}"/>
          </ac:spMkLst>
        </pc:spChg>
        <pc:spChg chg="del mod topLvl">
          <ac:chgData name="Paulino, ErikaX Mae" userId="8713e544-83ef-4a86-9426-47d391c6459e" providerId="ADAL" clId="{42FE69CC-D36A-4973-BDAC-E38BD39D9DA0}" dt="2022-12-14T14:09:25.480" v="30" actId="478"/>
          <ac:spMkLst>
            <pc:docMk/>
            <pc:sldMk cId="2862125604" sldId="2134097159"/>
            <ac:spMk id="11" creationId="{90A62996-AEE7-49A3-AF8D-73DF36092527}"/>
          </ac:spMkLst>
        </pc:spChg>
        <pc:grpChg chg="add del mod">
          <ac:chgData name="Paulino, ErikaX Mae" userId="8713e544-83ef-4a86-9426-47d391c6459e" providerId="ADAL" clId="{42FE69CC-D36A-4973-BDAC-E38BD39D9DA0}" dt="2022-12-14T14:09:10.588" v="28" actId="165"/>
          <ac:grpSpMkLst>
            <pc:docMk/>
            <pc:sldMk cId="2862125604" sldId="2134097159"/>
            <ac:grpSpMk id="3" creationId="{40F7166E-01C6-4CBF-B9A9-BBA24A968417}"/>
          </ac:grpSpMkLst>
        </pc:grpChg>
        <pc:grpChg chg="add del mod">
          <ac:chgData name="Paulino, ErikaX Mae" userId="8713e544-83ef-4a86-9426-47d391c6459e" providerId="ADAL" clId="{42FE69CC-D36A-4973-BDAC-E38BD39D9DA0}" dt="2022-12-14T14:09:25.480" v="30" actId="478"/>
          <ac:grpSpMkLst>
            <pc:docMk/>
            <pc:sldMk cId="2862125604" sldId="2134097159"/>
            <ac:grpSpMk id="4" creationId="{BFC008A9-5A22-4E41-9070-2F43FA2D62EF}"/>
          </ac:grpSpMkLst>
        </pc:grpChg>
        <pc:grpChg chg="add del mod">
          <ac:chgData name="Paulino, ErikaX Mae" userId="8713e544-83ef-4a86-9426-47d391c6459e" providerId="ADAL" clId="{42FE69CC-D36A-4973-BDAC-E38BD39D9DA0}" dt="2022-12-14T14:12:03.294" v="40" actId="165"/>
          <ac:grpSpMkLst>
            <pc:docMk/>
            <pc:sldMk cId="2862125604" sldId="2134097159"/>
            <ac:grpSpMk id="6" creationId="{C6A18499-3156-4390-A21B-5151D48A8CAA}"/>
          </ac:grpSpMkLst>
        </pc:grpChg>
        <pc:grpChg chg="add mod">
          <ac:chgData name="Paulino, ErikaX Mae" userId="8713e544-83ef-4a86-9426-47d391c6459e" providerId="ADAL" clId="{42FE69CC-D36A-4973-BDAC-E38BD39D9DA0}" dt="2022-12-14T14:12:07.388" v="41" actId="164"/>
          <ac:grpSpMkLst>
            <pc:docMk/>
            <pc:sldMk cId="2862125604" sldId="2134097159"/>
            <ac:grpSpMk id="7" creationId="{FF3840A3-76C4-45DF-83DD-75201B0D4223}"/>
          </ac:grpSpMkLst>
        </pc:grpChg>
        <pc:picChg chg="mod topLvl">
          <ac:chgData name="Paulino, ErikaX Mae" userId="8713e544-83ef-4a86-9426-47d391c6459e" providerId="ADAL" clId="{42FE69CC-D36A-4973-BDAC-E38BD39D9DA0}" dt="2022-12-14T14:12:07.388" v="41" actId="164"/>
          <ac:picMkLst>
            <pc:docMk/>
            <pc:sldMk cId="2862125604" sldId="2134097159"/>
            <ac:picMk id="10" creationId="{4EFE9CF8-5C4D-485F-BE3F-AD6436C7C612}"/>
          </ac:picMkLst>
        </pc:picChg>
      </pc:sldChg>
      <pc:sldChg chg="addSp delSp modSp mod">
        <pc:chgData name="Paulino, ErikaX Mae" userId="8713e544-83ef-4a86-9426-47d391c6459e" providerId="ADAL" clId="{42FE69CC-D36A-4973-BDAC-E38BD39D9DA0}" dt="2022-12-14T14:14:55.347" v="49" actId="164"/>
        <pc:sldMkLst>
          <pc:docMk/>
          <pc:sldMk cId="21631598" sldId="2134097160"/>
        </pc:sldMkLst>
        <pc:spChg chg="add mod">
          <ac:chgData name="Paulino, ErikaX Mae" userId="8713e544-83ef-4a86-9426-47d391c6459e" providerId="ADAL" clId="{42FE69CC-D36A-4973-BDAC-E38BD39D9DA0}" dt="2022-12-14T14:14:55.347" v="49" actId="164"/>
          <ac:spMkLst>
            <pc:docMk/>
            <pc:sldMk cId="21631598" sldId="2134097160"/>
            <ac:spMk id="4" creationId="{43D9451D-E4DE-411F-9218-E9DC5103C4F1}"/>
          </ac:spMkLst>
        </pc:spChg>
        <pc:spChg chg="del mod topLvl">
          <ac:chgData name="Paulino, ErikaX Mae" userId="8713e544-83ef-4a86-9426-47d391c6459e" providerId="ADAL" clId="{42FE69CC-D36A-4973-BDAC-E38BD39D9DA0}" dt="2022-12-14T14:14:24.695" v="42" actId="478"/>
          <ac:spMkLst>
            <pc:docMk/>
            <pc:sldMk cId="21631598" sldId="2134097160"/>
            <ac:spMk id="7" creationId="{42D92288-6DB8-4993-9AAE-ACFCC6BD7C75}"/>
          </ac:spMkLst>
        </pc:spChg>
        <pc:grpChg chg="add del mod">
          <ac:chgData name="Paulino, ErikaX Mae" userId="8713e544-83ef-4a86-9426-47d391c6459e" providerId="ADAL" clId="{42FE69CC-D36A-4973-BDAC-E38BD39D9DA0}" dt="2022-12-14T14:14:24.695" v="42" actId="478"/>
          <ac:grpSpMkLst>
            <pc:docMk/>
            <pc:sldMk cId="21631598" sldId="2134097160"/>
            <ac:grpSpMk id="3" creationId="{777B62A5-0B6F-4622-920C-B4C0FDD45EEC}"/>
          </ac:grpSpMkLst>
        </pc:grpChg>
        <pc:grpChg chg="add mod">
          <ac:chgData name="Paulino, ErikaX Mae" userId="8713e544-83ef-4a86-9426-47d391c6459e" providerId="ADAL" clId="{42FE69CC-D36A-4973-BDAC-E38BD39D9DA0}" dt="2022-12-14T14:14:55.347" v="49" actId="164"/>
          <ac:grpSpMkLst>
            <pc:docMk/>
            <pc:sldMk cId="21631598" sldId="2134097160"/>
            <ac:grpSpMk id="5" creationId="{D5F59D4A-DBB7-4674-BE78-8FAF8F59CF17}"/>
          </ac:grpSpMkLst>
        </pc:grpChg>
        <pc:picChg chg="mod topLvl">
          <ac:chgData name="Paulino, ErikaX Mae" userId="8713e544-83ef-4a86-9426-47d391c6459e" providerId="ADAL" clId="{42FE69CC-D36A-4973-BDAC-E38BD39D9DA0}" dt="2022-12-14T14:14:55.347" v="49" actId="164"/>
          <ac:picMkLst>
            <pc:docMk/>
            <pc:sldMk cId="21631598" sldId="2134097160"/>
            <ac:picMk id="6" creationId="{89C21FAE-0EDF-4D82-87BF-B6F652BD3D1B}"/>
          </ac:picMkLst>
        </pc:picChg>
      </pc:sldChg>
      <pc:sldChg chg="addSp delSp modSp mod">
        <pc:chgData name="Paulino, ErikaX Mae" userId="8713e544-83ef-4a86-9426-47d391c6459e" providerId="ADAL" clId="{42FE69CC-D36A-4973-BDAC-E38BD39D9DA0}" dt="2022-12-14T14:22:10.514" v="63" actId="164"/>
        <pc:sldMkLst>
          <pc:docMk/>
          <pc:sldMk cId="3032129560" sldId="2134097161"/>
        </pc:sldMkLst>
        <pc:spChg chg="add mod">
          <ac:chgData name="Paulino, ErikaX Mae" userId="8713e544-83ef-4a86-9426-47d391c6459e" providerId="ADAL" clId="{42FE69CC-D36A-4973-BDAC-E38BD39D9DA0}" dt="2022-12-14T14:22:10.514" v="63" actId="164"/>
          <ac:spMkLst>
            <pc:docMk/>
            <pc:sldMk cId="3032129560" sldId="2134097161"/>
            <ac:spMk id="3" creationId="{DCC417F7-D7F5-4458-959C-14E6786F7AD1}"/>
          </ac:spMkLst>
        </pc:spChg>
        <pc:spChg chg="del mod topLvl">
          <ac:chgData name="Paulino, ErikaX Mae" userId="8713e544-83ef-4a86-9426-47d391c6459e" providerId="ADAL" clId="{42FE69CC-D36A-4973-BDAC-E38BD39D9DA0}" dt="2022-12-14T14:21:42.050" v="57" actId="478"/>
          <ac:spMkLst>
            <pc:docMk/>
            <pc:sldMk cId="3032129560" sldId="2134097161"/>
            <ac:spMk id="7" creationId="{42D92288-6DB8-4993-9AAE-ACFCC6BD7C75}"/>
          </ac:spMkLst>
        </pc:spChg>
        <pc:grpChg chg="add del mod">
          <ac:chgData name="Paulino, ErikaX Mae" userId="8713e544-83ef-4a86-9426-47d391c6459e" providerId="ADAL" clId="{42FE69CC-D36A-4973-BDAC-E38BD39D9DA0}" dt="2022-12-14T14:21:42.050" v="57" actId="478"/>
          <ac:grpSpMkLst>
            <pc:docMk/>
            <pc:sldMk cId="3032129560" sldId="2134097161"/>
            <ac:grpSpMk id="2" creationId="{07A5531D-287F-4D3C-A6AB-0F5697176CE5}"/>
          </ac:grpSpMkLst>
        </pc:grpChg>
        <pc:grpChg chg="add mod">
          <ac:chgData name="Paulino, ErikaX Mae" userId="8713e544-83ef-4a86-9426-47d391c6459e" providerId="ADAL" clId="{42FE69CC-D36A-4973-BDAC-E38BD39D9DA0}" dt="2022-12-14T14:22:10.514" v="63" actId="164"/>
          <ac:grpSpMkLst>
            <pc:docMk/>
            <pc:sldMk cId="3032129560" sldId="2134097161"/>
            <ac:grpSpMk id="5" creationId="{6F7E9D4F-DA4B-477D-9E77-FC2243121C91}"/>
          </ac:grpSpMkLst>
        </pc:grpChg>
        <pc:picChg chg="mod topLvl">
          <ac:chgData name="Paulino, ErikaX Mae" userId="8713e544-83ef-4a86-9426-47d391c6459e" providerId="ADAL" clId="{42FE69CC-D36A-4973-BDAC-E38BD39D9DA0}" dt="2022-12-14T14:22:10.514" v="63" actId="164"/>
          <ac:picMkLst>
            <pc:docMk/>
            <pc:sldMk cId="3032129560" sldId="2134097161"/>
            <ac:picMk id="10" creationId="{C319AA64-6845-4816-81F0-292BA1BBDE02}"/>
          </ac:picMkLst>
        </pc:picChg>
      </pc:sldChg>
      <pc:sldChg chg="addSp delSp modSp mod">
        <pc:chgData name="Paulino, ErikaX Mae" userId="8713e544-83ef-4a86-9426-47d391c6459e" providerId="ADAL" clId="{42FE69CC-D36A-4973-BDAC-E38BD39D9DA0}" dt="2022-12-14T14:19:44.895" v="56" actId="164"/>
        <pc:sldMkLst>
          <pc:docMk/>
          <pc:sldMk cId="3337155214" sldId="2134097162"/>
        </pc:sldMkLst>
        <pc:spChg chg="add mod">
          <ac:chgData name="Paulino, ErikaX Mae" userId="8713e544-83ef-4a86-9426-47d391c6459e" providerId="ADAL" clId="{42FE69CC-D36A-4973-BDAC-E38BD39D9DA0}" dt="2022-12-14T14:19:44.895" v="56" actId="164"/>
          <ac:spMkLst>
            <pc:docMk/>
            <pc:sldMk cId="3337155214" sldId="2134097162"/>
            <ac:spMk id="3" creationId="{FB3E995C-E070-455E-80B1-272BFAB4DCBC}"/>
          </ac:spMkLst>
        </pc:spChg>
        <pc:spChg chg="del mod topLvl">
          <ac:chgData name="Paulino, ErikaX Mae" userId="8713e544-83ef-4a86-9426-47d391c6459e" providerId="ADAL" clId="{42FE69CC-D36A-4973-BDAC-E38BD39D9DA0}" dt="2022-12-14T14:19:16.562" v="50" actId="478"/>
          <ac:spMkLst>
            <pc:docMk/>
            <pc:sldMk cId="3337155214" sldId="2134097162"/>
            <ac:spMk id="7" creationId="{42D92288-6DB8-4993-9AAE-ACFCC6BD7C75}"/>
          </ac:spMkLst>
        </pc:spChg>
        <pc:grpChg chg="add del mod">
          <ac:chgData name="Paulino, ErikaX Mae" userId="8713e544-83ef-4a86-9426-47d391c6459e" providerId="ADAL" clId="{42FE69CC-D36A-4973-BDAC-E38BD39D9DA0}" dt="2022-12-14T14:19:16.562" v="50" actId="478"/>
          <ac:grpSpMkLst>
            <pc:docMk/>
            <pc:sldMk cId="3337155214" sldId="2134097162"/>
            <ac:grpSpMk id="2" creationId="{7290B6B1-C229-4B7E-B7A1-6DB0957595D6}"/>
          </ac:grpSpMkLst>
        </pc:grpChg>
        <pc:grpChg chg="add mod">
          <ac:chgData name="Paulino, ErikaX Mae" userId="8713e544-83ef-4a86-9426-47d391c6459e" providerId="ADAL" clId="{42FE69CC-D36A-4973-BDAC-E38BD39D9DA0}" dt="2022-12-14T14:19:44.895" v="56" actId="164"/>
          <ac:grpSpMkLst>
            <pc:docMk/>
            <pc:sldMk cId="3337155214" sldId="2134097162"/>
            <ac:grpSpMk id="5" creationId="{A815A29B-18D9-4F51-AD0F-C447983D906B}"/>
          </ac:grpSpMkLst>
        </pc:grpChg>
        <pc:picChg chg="mod topLvl">
          <ac:chgData name="Paulino, ErikaX Mae" userId="8713e544-83ef-4a86-9426-47d391c6459e" providerId="ADAL" clId="{42FE69CC-D36A-4973-BDAC-E38BD39D9DA0}" dt="2022-12-14T14:19:44.895" v="56" actId="164"/>
          <ac:picMkLst>
            <pc:docMk/>
            <pc:sldMk cId="3337155214" sldId="2134097162"/>
            <ac:picMk id="8" creationId="{95949CB8-877A-4C98-B580-334E96B1CB76}"/>
          </ac:picMkLst>
        </pc:picChg>
      </pc:sldChg>
      <pc:sldChg chg="addSp delSp modSp mod">
        <pc:chgData name="Paulino, ErikaX Mae" userId="8713e544-83ef-4a86-9426-47d391c6459e" providerId="ADAL" clId="{42FE69CC-D36A-4973-BDAC-E38BD39D9DA0}" dt="2022-12-14T14:24:21.757" v="71" actId="164"/>
        <pc:sldMkLst>
          <pc:docMk/>
          <pc:sldMk cId="54769225" sldId="2134097163"/>
        </pc:sldMkLst>
        <pc:spChg chg="add mod">
          <ac:chgData name="Paulino, ErikaX Mae" userId="8713e544-83ef-4a86-9426-47d391c6459e" providerId="ADAL" clId="{42FE69CC-D36A-4973-BDAC-E38BD39D9DA0}" dt="2022-12-14T14:24:21.757" v="71" actId="164"/>
          <ac:spMkLst>
            <pc:docMk/>
            <pc:sldMk cId="54769225" sldId="2134097163"/>
            <ac:spMk id="3" creationId="{99306F09-4ADE-4936-BCCD-3BF4F6CD11F7}"/>
          </ac:spMkLst>
        </pc:spChg>
        <pc:spChg chg="del mod topLvl">
          <ac:chgData name="Paulino, ErikaX Mae" userId="8713e544-83ef-4a86-9426-47d391c6459e" providerId="ADAL" clId="{42FE69CC-D36A-4973-BDAC-E38BD39D9DA0}" dt="2022-12-14T14:23:49.407" v="64" actId="478"/>
          <ac:spMkLst>
            <pc:docMk/>
            <pc:sldMk cId="54769225" sldId="2134097163"/>
            <ac:spMk id="7" creationId="{42D92288-6DB8-4993-9AAE-ACFCC6BD7C75}"/>
          </ac:spMkLst>
        </pc:spChg>
        <pc:grpChg chg="add del mod">
          <ac:chgData name="Paulino, ErikaX Mae" userId="8713e544-83ef-4a86-9426-47d391c6459e" providerId="ADAL" clId="{42FE69CC-D36A-4973-BDAC-E38BD39D9DA0}" dt="2022-12-14T14:23:49.407" v="64" actId="478"/>
          <ac:grpSpMkLst>
            <pc:docMk/>
            <pc:sldMk cId="54769225" sldId="2134097163"/>
            <ac:grpSpMk id="2" creationId="{AACDF735-47E6-4FC2-A561-09A77ABA2B14}"/>
          </ac:grpSpMkLst>
        </pc:grpChg>
        <pc:grpChg chg="add mod">
          <ac:chgData name="Paulino, ErikaX Mae" userId="8713e544-83ef-4a86-9426-47d391c6459e" providerId="ADAL" clId="{42FE69CC-D36A-4973-BDAC-E38BD39D9DA0}" dt="2022-12-14T14:24:21.757" v="71" actId="164"/>
          <ac:grpSpMkLst>
            <pc:docMk/>
            <pc:sldMk cId="54769225" sldId="2134097163"/>
            <ac:grpSpMk id="5" creationId="{59FAE193-B416-49D2-A9B1-007F918ADD04}"/>
          </ac:grpSpMkLst>
        </pc:grpChg>
        <pc:picChg chg="mod topLvl">
          <ac:chgData name="Paulino, ErikaX Mae" userId="8713e544-83ef-4a86-9426-47d391c6459e" providerId="ADAL" clId="{42FE69CC-D36A-4973-BDAC-E38BD39D9DA0}" dt="2022-12-14T14:24:21.757" v="71" actId="164"/>
          <ac:picMkLst>
            <pc:docMk/>
            <pc:sldMk cId="54769225" sldId="2134097163"/>
            <ac:picMk id="6" creationId="{1DECC643-7093-470F-ACA5-5257C5E2AF79}"/>
          </ac:picMkLst>
        </pc:picChg>
      </pc:sldChg>
    </pc:docChg>
  </pc:docChgLst>
  <pc:docChgLst>
    <pc:chgData name="Merrill, MarianneX" userId="S::mariannex.merrill@intel.com::49191c91-4e8b-426f-b4ff-d0f3a899a65a" providerId="AD" clId="Web-{D37BABB8-A4C1-4B8D-A5DB-E436D8A003CA}"/>
    <pc:docChg chg="modSld">
      <pc:chgData name="Merrill, MarianneX" userId="S::mariannex.merrill@intel.com::49191c91-4e8b-426f-b4ff-d0f3a899a65a" providerId="AD" clId="Web-{D37BABB8-A4C1-4B8D-A5DB-E436D8A003CA}" dt="2022-12-08T19:08:55.826" v="4" actId="1076"/>
      <pc:docMkLst>
        <pc:docMk/>
      </pc:docMkLst>
      <pc:sldChg chg="modSp">
        <pc:chgData name="Merrill, MarianneX" userId="S::mariannex.merrill@intel.com::49191c91-4e8b-426f-b4ff-d0f3a899a65a" providerId="AD" clId="Web-{D37BABB8-A4C1-4B8D-A5DB-E436D8A003CA}" dt="2022-12-08T19:04:54.035" v="1" actId="1076"/>
        <pc:sldMkLst>
          <pc:docMk/>
          <pc:sldMk cId="21631598" sldId="2134097160"/>
        </pc:sldMkLst>
        <pc:spChg chg="mod">
          <ac:chgData name="Merrill, MarianneX" userId="S::mariannex.merrill@intel.com::49191c91-4e8b-426f-b4ff-d0f3a899a65a" providerId="AD" clId="Web-{D37BABB8-A4C1-4B8D-A5DB-E436D8A003CA}" dt="2022-12-08T19:04:54.035" v="1" actId="1076"/>
          <ac:spMkLst>
            <pc:docMk/>
            <pc:sldMk cId="21631598" sldId="2134097160"/>
            <ac:spMk id="7" creationId="{42D92288-6DB8-4993-9AAE-ACFCC6BD7C75}"/>
          </ac:spMkLst>
        </pc:spChg>
        <pc:picChg chg="mod">
          <ac:chgData name="Merrill, MarianneX" userId="S::mariannex.merrill@intel.com::49191c91-4e8b-426f-b4ff-d0f3a899a65a" providerId="AD" clId="Web-{D37BABB8-A4C1-4B8D-A5DB-E436D8A003CA}" dt="2022-12-08T19:04:46.098" v="0" actId="14100"/>
          <ac:picMkLst>
            <pc:docMk/>
            <pc:sldMk cId="21631598" sldId="2134097160"/>
            <ac:picMk id="6" creationId="{89C21FAE-0EDF-4D82-87BF-B6F652BD3D1B}"/>
          </ac:picMkLst>
        </pc:picChg>
      </pc:sldChg>
      <pc:sldChg chg="modSp">
        <pc:chgData name="Merrill, MarianneX" userId="S::mariannex.merrill@intel.com::49191c91-4e8b-426f-b4ff-d0f3a899a65a" providerId="AD" clId="Web-{D37BABB8-A4C1-4B8D-A5DB-E436D8A003CA}" dt="2022-12-08T19:08:55.826" v="4" actId="1076"/>
        <pc:sldMkLst>
          <pc:docMk/>
          <pc:sldMk cId="4146439098" sldId="2134097169"/>
        </pc:sldMkLst>
        <pc:picChg chg="mod">
          <ac:chgData name="Merrill, MarianneX" userId="S::mariannex.merrill@intel.com::49191c91-4e8b-426f-b4ff-d0f3a899a65a" providerId="AD" clId="Web-{D37BABB8-A4C1-4B8D-A5DB-E436D8A003CA}" dt="2022-12-08T19:08:55.826" v="4" actId="1076"/>
          <ac:picMkLst>
            <pc:docMk/>
            <pc:sldMk cId="4146439098" sldId="2134097169"/>
            <ac:picMk id="6" creationId="{9E8DFAA1-A113-400F-BE8B-1F2B1CC606B5}"/>
          </ac:picMkLst>
        </pc:pic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64518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67212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2443490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8760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2" name="Rectangle 11">
            <a:extLst>
              <a:ext uri="{FF2B5EF4-FFF2-40B4-BE49-F238E27FC236}">
                <a16:creationId xmlns:a16="http://schemas.microsoft.com/office/drawing/2014/main" id="{EBD06FF7-C66A-4B8C-9693-1423A8337983}"/>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19189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73942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50481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997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834796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51175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23773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655854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94699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088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83230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1060115158"/>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079722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41A778AB-F6EC-4101-87E6-DECF7944E66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F6E1F1A6-2FDF-4676-B713-F9746DD3A821}"/>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73332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246966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585510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296525" cy="109182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sz="7500">
                <a:solidFill>
                  <a:schemeClr val="bg1"/>
                </a:solidFill>
              </a:defRPr>
            </a:lvl1pPr>
          </a:lstStyle>
          <a:p>
            <a:r>
              <a:rPr lang="en-US"/>
              <a:t>75 </a:t>
            </a:r>
            <a:r>
              <a:rPr lang="en-US" err="1"/>
              <a:t>pt</a:t>
            </a:r>
            <a:r>
              <a:rPr lang="en-US"/>
              <a:t> Intel Clear Light</a:t>
            </a:r>
            <a:endParaRPr/>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51334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1_Title Blue B">
    <p:bg>
      <p:bgPr>
        <a:solidFill>
          <a:schemeClr val="tx2"/>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296525" cy="109182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sz="7500">
                <a:solidFill>
                  <a:schemeClr val="bg1"/>
                </a:solidFill>
              </a:defRPr>
            </a:lvl1pPr>
          </a:lstStyle>
          <a:p>
            <a:r>
              <a:rPr lang="en-US"/>
              <a:t>75 </a:t>
            </a:r>
            <a:r>
              <a:rPr lang="en-US" err="1"/>
              <a:t>pt</a:t>
            </a:r>
            <a:r>
              <a:rPr lang="en-US"/>
              <a:t> Intel Clear Light</a:t>
            </a:r>
            <a:endParaRPr/>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p>
        </p:txBody>
      </p:sp>
      <p:sp>
        <p:nvSpPr>
          <p:cNvPr id="10" name="Square">
            <a:extLst>
              <a:ext uri="{FF2B5EF4-FFF2-40B4-BE49-F238E27FC236}">
                <a16:creationId xmlns:a16="http://schemas.microsoft.com/office/drawing/2014/main" id="{5F1BD0FC-D3B7-4D2E-989A-64ED187DAF99}"/>
              </a:ext>
            </a:extLst>
          </p:cNvPr>
          <p:cNvSpPr/>
          <p:nvPr/>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9637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296525"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rgbClr val="525252"/>
                </a:solidFill>
              </a:defRPr>
            </a:lvl1pPr>
          </a:lstStyle>
          <a:p>
            <a:r>
              <a:rPr lang="en-US"/>
              <a:t>75 </a:t>
            </a:r>
            <a:r>
              <a:rPr lang="en-US" err="1"/>
              <a:t>pt</a:t>
            </a:r>
            <a:r>
              <a:rPr lang="en-US"/>
              <a:t> Intel Clear</a:t>
            </a:r>
            <a:endParaRPr/>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p>
        </p:txBody>
      </p:sp>
      <p:sp>
        <p:nvSpPr>
          <p:cNvPr id="10" name="Square">
            <a:extLst>
              <a:ext uri="{FF2B5EF4-FFF2-40B4-BE49-F238E27FC236}">
                <a16:creationId xmlns:a16="http://schemas.microsoft.com/office/drawing/2014/main" id="{99F366F8-DC49-4E0B-B131-1FB92CC518E3}"/>
              </a:ext>
            </a:extLst>
          </p:cNvPr>
          <p:cNvSpPr/>
          <p:nvPr/>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3130346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756965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sz="4000">
                <a:solidFill>
                  <a:srgbClr val="525252"/>
                </a:solidFill>
              </a:defRPr>
            </a:lvl1pPr>
          </a:lstStyle>
          <a:p>
            <a:r>
              <a:rPr lang="en-US"/>
              <a:t>40pt Intel Clear Light Text Goes Here</a:t>
            </a:r>
          </a:p>
        </p:txBody>
      </p:sp>
      <p:sp>
        <p:nvSpPr>
          <p:cNvPr id="2" name="Footer Placeholder 1">
            <a:extLst>
              <a:ext uri="{FF2B5EF4-FFF2-40B4-BE49-F238E27FC236}">
                <a16:creationId xmlns:a16="http://schemas.microsoft.com/office/drawing/2014/main" id="{74FA74C5-244D-4D3D-9089-9720C39DC448}"/>
              </a:ext>
            </a:extLst>
          </p:cNvPr>
          <p:cNvSpPr>
            <a:spLocks noGrp="1"/>
          </p:cNvSpPr>
          <p:nvPr>
            <p:ph type="ftr" sz="quarter" idx="10"/>
          </p:nvPr>
        </p:nvSpPr>
        <p:spPr/>
        <p:txBody>
          <a:bodyPr/>
          <a:lstStyle>
            <a:lvl1pPr>
              <a:defRPr>
                <a:solidFill>
                  <a:schemeClr val="tx2"/>
                </a:solidFill>
              </a:defRPr>
            </a:lvl1pPr>
          </a:lstStyle>
          <a:p>
            <a:r>
              <a:rPr lang="en-US"/>
              <a:t>Intel Confidential</a:t>
            </a:r>
          </a:p>
        </p:txBody>
      </p:sp>
    </p:spTree>
    <p:extLst>
      <p:ext uri="{BB962C8B-B14F-4D97-AF65-F5344CB8AC3E}">
        <p14:creationId xmlns:p14="http://schemas.microsoft.com/office/powerpoint/2010/main" val="129315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sz="4000">
                <a:solidFill>
                  <a:srgbClr val="525252"/>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ooter Placeholder 1">
            <a:extLst>
              <a:ext uri="{FF2B5EF4-FFF2-40B4-BE49-F238E27FC236}">
                <a16:creationId xmlns:a16="http://schemas.microsoft.com/office/drawing/2014/main" id="{AC610C70-3422-4FDB-8F17-49A14E78B261}"/>
              </a:ext>
            </a:extLst>
          </p:cNvPr>
          <p:cNvSpPr>
            <a:spLocks noGrp="1"/>
          </p:cNvSpPr>
          <p:nvPr>
            <p:ph type="ftr" sz="quarter" idx="29"/>
          </p:nvPr>
        </p:nvSpPr>
        <p:spPr>
          <a:xfrm>
            <a:off x="5863967" y="6589446"/>
            <a:ext cx="2622364" cy="268554"/>
          </a:xfrm>
        </p:spPr>
        <p:txBody>
          <a:bodyPr/>
          <a:lstStyle>
            <a:lvl1pPr>
              <a:defRPr>
                <a:solidFill>
                  <a:schemeClr val="tx2"/>
                </a:solidFill>
              </a:defRPr>
            </a:lvl1pPr>
          </a:lstStyle>
          <a:p>
            <a:r>
              <a:rPr lang="en-US"/>
              <a:t>Intel Confidential</a:t>
            </a:r>
          </a:p>
        </p:txBody>
      </p:sp>
    </p:spTree>
    <p:extLst>
      <p:ext uri="{BB962C8B-B14F-4D97-AF65-F5344CB8AC3E}">
        <p14:creationId xmlns:p14="http://schemas.microsoft.com/office/powerpoint/2010/main" val="42043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sz="4000">
                <a:solidFill>
                  <a:srgbClr val="525252"/>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
        <p:nvSpPr>
          <p:cNvPr id="2" name="Footer Placeholder 1">
            <a:extLst>
              <a:ext uri="{FF2B5EF4-FFF2-40B4-BE49-F238E27FC236}">
                <a16:creationId xmlns:a16="http://schemas.microsoft.com/office/drawing/2014/main" id="{C65636F0-C0D3-4068-9736-5E8FC08538D1}"/>
              </a:ext>
            </a:extLst>
          </p:cNvPr>
          <p:cNvSpPr>
            <a:spLocks noGrp="1"/>
          </p:cNvSpPr>
          <p:nvPr>
            <p:ph type="ftr" sz="quarter" idx="30"/>
          </p:nvPr>
        </p:nvSpPr>
        <p:spPr/>
        <p:txBody>
          <a:bodyPr/>
          <a:lstStyle>
            <a:lvl1pPr>
              <a:defRPr>
                <a:solidFill>
                  <a:schemeClr val="tx2"/>
                </a:solidFill>
              </a:defRPr>
            </a:lvl1pPr>
          </a:lstStyle>
          <a:p>
            <a:r>
              <a:rPr lang="en-US"/>
              <a:t>Intel Confidential</a:t>
            </a:r>
          </a:p>
        </p:txBody>
      </p:sp>
    </p:spTree>
    <p:extLst>
      <p:ext uri="{BB962C8B-B14F-4D97-AF65-F5344CB8AC3E}">
        <p14:creationId xmlns:p14="http://schemas.microsoft.com/office/powerpoint/2010/main" val="380345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sz="4000">
                <a:solidFill>
                  <a:srgbClr val="525252"/>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
        <p:nvSpPr>
          <p:cNvPr id="2" name="Footer Placeholder 1">
            <a:extLst>
              <a:ext uri="{FF2B5EF4-FFF2-40B4-BE49-F238E27FC236}">
                <a16:creationId xmlns:a16="http://schemas.microsoft.com/office/drawing/2014/main" id="{05C9C729-9D6C-44C7-8D16-1C0003208D4C}"/>
              </a:ext>
            </a:extLst>
          </p:cNvPr>
          <p:cNvSpPr>
            <a:spLocks noGrp="1"/>
          </p:cNvSpPr>
          <p:nvPr>
            <p:ph type="ftr" sz="quarter" idx="30"/>
          </p:nvPr>
        </p:nvSpPr>
        <p:spPr/>
        <p:txBody>
          <a:bodyPr/>
          <a:lstStyle/>
          <a:p>
            <a:r>
              <a:rPr lang="en-US"/>
              <a:t>Intel Confidential</a:t>
            </a:r>
          </a:p>
        </p:txBody>
      </p:sp>
    </p:spTree>
    <p:extLst>
      <p:ext uri="{BB962C8B-B14F-4D97-AF65-F5344CB8AC3E}">
        <p14:creationId xmlns:p14="http://schemas.microsoft.com/office/powerpoint/2010/main" val="1312147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sz="4000">
                <a:solidFill>
                  <a:srgbClr val="525252"/>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ooter Placeholder 1">
            <a:extLst>
              <a:ext uri="{FF2B5EF4-FFF2-40B4-BE49-F238E27FC236}">
                <a16:creationId xmlns:a16="http://schemas.microsoft.com/office/drawing/2014/main" id="{403D1493-214D-4257-A700-1E67D7B73740}"/>
              </a:ext>
            </a:extLst>
          </p:cNvPr>
          <p:cNvSpPr>
            <a:spLocks noGrp="1"/>
          </p:cNvSpPr>
          <p:nvPr>
            <p:ph type="ftr" sz="quarter" idx="29"/>
          </p:nvPr>
        </p:nvSpPr>
        <p:spPr/>
        <p:txBody>
          <a:bodyPr/>
          <a:lstStyle>
            <a:lvl1pPr>
              <a:defRPr>
                <a:solidFill>
                  <a:schemeClr val="tx2"/>
                </a:solidFill>
              </a:defRPr>
            </a:lvl1pPr>
          </a:lstStyle>
          <a:p>
            <a:r>
              <a:rPr lang="en-US"/>
              <a:t>Intel Confidential</a:t>
            </a:r>
          </a:p>
        </p:txBody>
      </p:sp>
    </p:spTree>
    <p:extLst>
      <p:ext uri="{BB962C8B-B14F-4D97-AF65-F5344CB8AC3E}">
        <p14:creationId xmlns:p14="http://schemas.microsoft.com/office/powerpoint/2010/main" val="156472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sz="4000">
                <a:solidFill>
                  <a:srgbClr val="525252"/>
                </a:solidFill>
              </a:defRPr>
            </a:lvl1pPr>
          </a:lstStyle>
          <a:p>
            <a:r>
              <a:rPr lang="en-US"/>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r>
              <a:rPr lang="en-US"/>
              <a:t>Click icon to add picture</a:t>
            </a:r>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r>
              <a:rPr lang="en-US"/>
              <a:t>Click icon to add picture</a:t>
            </a:r>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
        <p:nvSpPr>
          <p:cNvPr id="2" name="Footer Placeholder 1">
            <a:extLst>
              <a:ext uri="{FF2B5EF4-FFF2-40B4-BE49-F238E27FC236}">
                <a16:creationId xmlns:a16="http://schemas.microsoft.com/office/drawing/2014/main" id="{A5E15378-D06D-4496-B9CC-AE895D8773FF}"/>
              </a:ext>
            </a:extLst>
          </p:cNvPr>
          <p:cNvSpPr>
            <a:spLocks noGrp="1"/>
          </p:cNvSpPr>
          <p:nvPr>
            <p:ph type="ftr" sz="quarter" idx="33"/>
          </p:nvPr>
        </p:nvSpPr>
        <p:spPr/>
        <p:txBody>
          <a:bodyPr/>
          <a:lstStyle>
            <a:lvl1pPr>
              <a:defRPr>
                <a:solidFill>
                  <a:schemeClr val="tx2"/>
                </a:solidFill>
              </a:defRPr>
            </a:lvl1pPr>
          </a:lstStyle>
          <a:p>
            <a:r>
              <a:rPr lang="en-US"/>
              <a:t>Intel Confidential</a:t>
            </a:r>
          </a:p>
        </p:txBody>
      </p:sp>
    </p:spTree>
    <p:extLst>
      <p:ext uri="{BB962C8B-B14F-4D97-AF65-F5344CB8AC3E}">
        <p14:creationId xmlns:p14="http://schemas.microsoft.com/office/powerpoint/2010/main" val="397388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r>
              <a:rPr lang="en-US"/>
              <a:t>Click icon to add picture</a:t>
            </a:r>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sz="4000">
                <a:solidFill>
                  <a:srgbClr val="525252"/>
                </a:solidFill>
              </a:defRPr>
            </a:lvl1pPr>
          </a:lstStyle>
          <a:p>
            <a:r>
              <a:rPr lang="en-US"/>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
        <p:nvSpPr>
          <p:cNvPr id="2" name="Footer Placeholder 1">
            <a:extLst>
              <a:ext uri="{FF2B5EF4-FFF2-40B4-BE49-F238E27FC236}">
                <a16:creationId xmlns:a16="http://schemas.microsoft.com/office/drawing/2014/main" id="{E8027183-8645-4F58-B8A4-89E79C2D9D71}"/>
              </a:ext>
            </a:extLst>
          </p:cNvPr>
          <p:cNvSpPr>
            <a:spLocks noGrp="1"/>
          </p:cNvSpPr>
          <p:nvPr>
            <p:ph type="ftr" sz="quarter" idx="33"/>
          </p:nvPr>
        </p:nvSpPr>
        <p:spPr/>
        <p:txBody>
          <a:bodyPr/>
          <a:lstStyle>
            <a:lvl1pPr>
              <a:defRPr>
                <a:solidFill>
                  <a:schemeClr val="tx2"/>
                </a:solidFill>
              </a:defRPr>
            </a:lvl1pPr>
          </a:lstStyle>
          <a:p>
            <a:r>
              <a:rPr lang="en-US"/>
              <a:t>Intel Confidential</a:t>
            </a:r>
          </a:p>
        </p:txBody>
      </p:sp>
    </p:spTree>
    <p:extLst>
      <p:ext uri="{BB962C8B-B14F-4D97-AF65-F5344CB8AC3E}">
        <p14:creationId xmlns:p14="http://schemas.microsoft.com/office/powerpoint/2010/main" val="86362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r>
              <a:rPr lang="en-US"/>
              <a:t>Click icon to add picture</a:t>
            </a:r>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rmAutofit/>
          </a:bodyPr>
          <a:lstStyle>
            <a:lvl1pPr>
              <a:defRPr sz="4000">
                <a:solidFill>
                  <a:schemeClr val="tx2"/>
                </a:solidFill>
              </a:defRPr>
            </a:lvl1pPr>
          </a:lstStyle>
          <a:p>
            <a:r>
              <a:rPr lang="en-US"/>
              <a:t>Full page Image, Delete Title if Necessary</a:t>
            </a:r>
          </a:p>
        </p:txBody>
      </p:sp>
      <p:sp>
        <p:nvSpPr>
          <p:cNvPr id="2" name="Footer Placeholder 1">
            <a:extLst>
              <a:ext uri="{FF2B5EF4-FFF2-40B4-BE49-F238E27FC236}">
                <a16:creationId xmlns:a16="http://schemas.microsoft.com/office/drawing/2014/main" id="{0BB5D37B-A65E-4060-81B1-CD1AE781E0FC}"/>
              </a:ext>
            </a:extLst>
          </p:cNvPr>
          <p:cNvSpPr>
            <a:spLocks noGrp="1"/>
          </p:cNvSpPr>
          <p:nvPr>
            <p:ph type="ftr" sz="quarter" idx="11"/>
          </p:nvPr>
        </p:nvSpPr>
        <p:spPr/>
        <p:txBody>
          <a:bodyPr/>
          <a:lstStyle>
            <a:lvl1pPr>
              <a:defRPr>
                <a:solidFill>
                  <a:schemeClr val="tx2"/>
                </a:solidFill>
              </a:defRPr>
            </a:lvl1pPr>
          </a:lstStyle>
          <a:p>
            <a:r>
              <a:rPr lang="en-US"/>
              <a:t>Intel Confidential</a:t>
            </a:r>
          </a:p>
        </p:txBody>
      </p:sp>
    </p:spTree>
    <p:extLst>
      <p:ext uri="{BB962C8B-B14F-4D97-AF65-F5344CB8AC3E}">
        <p14:creationId xmlns:p14="http://schemas.microsoft.com/office/powerpoint/2010/main" val="1098646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rmAutofit/>
          </a:bodyPr>
          <a:lstStyle>
            <a:lvl1pPr>
              <a:defRPr sz="4000">
                <a:solidFill>
                  <a:srgbClr val="525252"/>
                </a:solidFill>
              </a:defRPr>
            </a:lvl1pPr>
          </a:lstStyle>
          <a:p>
            <a:r>
              <a:rPr lang="en-US"/>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r>
              <a:rPr lang="en-US"/>
              <a:t>Click to edit Master text styles</a:t>
            </a:r>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a:t>Click to edit Master text styles</a:t>
            </a:r>
          </a:p>
        </p:txBody>
      </p:sp>
      <p:sp>
        <p:nvSpPr>
          <p:cNvPr id="2" name="Footer Placeholder 1">
            <a:extLst>
              <a:ext uri="{FF2B5EF4-FFF2-40B4-BE49-F238E27FC236}">
                <a16:creationId xmlns:a16="http://schemas.microsoft.com/office/drawing/2014/main" id="{9D748350-62DD-47BB-B098-7FE66A0A5D63}"/>
              </a:ext>
            </a:extLst>
          </p:cNvPr>
          <p:cNvSpPr>
            <a:spLocks noGrp="1"/>
          </p:cNvSpPr>
          <p:nvPr>
            <p:ph type="ftr" sz="quarter" idx="30"/>
          </p:nvPr>
        </p:nvSpPr>
        <p:spPr/>
        <p:txBody>
          <a:bodyPr/>
          <a:lstStyle>
            <a:lvl1pPr>
              <a:defRPr>
                <a:solidFill>
                  <a:schemeClr val="tx2"/>
                </a:solidFill>
              </a:defRPr>
            </a:lvl1pPr>
          </a:lstStyle>
          <a:p>
            <a:r>
              <a:rPr lang="en-US"/>
              <a:t>Intel Confidential</a:t>
            </a:r>
          </a:p>
        </p:txBody>
      </p:sp>
    </p:spTree>
    <p:extLst>
      <p:ext uri="{BB962C8B-B14F-4D97-AF65-F5344CB8AC3E}">
        <p14:creationId xmlns:p14="http://schemas.microsoft.com/office/powerpoint/2010/main" val="60852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rmAutofit/>
          </a:bodyPr>
          <a:lstStyle>
            <a:lvl1pPr>
              <a:defRPr sz="4000">
                <a:solidFill>
                  <a:schemeClr val="bg1"/>
                </a:solidFill>
              </a:defRPr>
            </a:lvl1pPr>
          </a:lstStyle>
          <a:p>
            <a:r>
              <a:rPr lang="en-US"/>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r>
              <a:rPr lang="en-US"/>
              <a:t>Click to edit Master text styles</a:t>
            </a:r>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2" name="Footer Placeholder 1">
            <a:extLst>
              <a:ext uri="{FF2B5EF4-FFF2-40B4-BE49-F238E27FC236}">
                <a16:creationId xmlns:a16="http://schemas.microsoft.com/office/drawing/2014/main" id="{D5C8AC28-E62A-4881-A4CD-D0526B52A98B}"/>
              </a:ext>
            </a:extLst>
          </p:cNvPr>
          <p:cNvSpPr>
            <a:spLocks noGrp="1"/>
          </p:cNvSpPr>
          <p:nvPr>
            <p:ph type="ftr" sz="quarter" idx="30"/>
          </p:nvPr>
        </p:nvSpPr>
        <p:spPr/>
        <p:txBody>
          <a:bodyPr/>
          <a:lstStyle>
            <a:lvl1pPr>
              <a:defRPr>
                <a:solidFill>
                  <a:schemeClr val="bg1"/>
                </a:solidFill>
              </a:defRPr>
            </a:lvl1pPr>
          </a:lstStyle>
          <a:p>
            <a:r>
              <a:rPr lang="en-US">
                <a:solidFill>
                  <a:prstClr val="white"/>
                </a:solidFill>
              </a:rPr>
              <a:t>Intel Confidential</a:t>
            </a:r>
          </a:p>
        </p:txBody>
      </p:sp>
    </p:spTree>
    <p:extLst>
      <p:ext uri="{BB962C8B-B14F-4D97-AF65-F5344CB8AC3E}">
        <p14:creationId xmlns:p14="http://schemas.microsoft.com/office/powerpoint/2010/main" val="178318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429234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chor="b" anchorCtr="0">
            <a:noAutofit/>
          </a:bodyPr>
          <a:lstStyle>
            <a:lvl1pPr>
              <a:defRPr sz="4800">
                <a:solidFill>
                  <a:srgbClr val="525252"/>
                </a:solidFill>
              </a:defRPr>
            </a:lvl1pPr>
          </a:lstStyle>
          <a:p>
            <a:r>
              <a:rPr lang="en-US"/>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a:t>Click to edit Master text styles</a:t>
            </a:r>
          </a:p>
        </p:txBody>
      </p:sp>
      <p:sp>
        <p:nvSpPr>
          <p:cNvPr id="2" name="Footer Placeholder 1">
            <a:extLst>
              <a:ext uri="{FF2B5EF4-FFF2-40B4-BE49-F238E27FC236}">
                <a16:creationId xmlns:a16="http://schemas.microsoft.com/office/drawing/2014/main" id="{5ADFB421-9AB7-4705-9FD8-E0467ED1FD05}"/>
              </a:ext>
            </a:extLst>
          </p:cNvPr>
          <p:cNvSpPr>
            <a:spLocks noGrp="1"/>
          </p:cNvSpPr>
          <p:nvPr>
            <p:ph type="ftr" sz="quarter" idx="30"/>
          </p:nvPr>
        </p:nvSpPr>
        <p:spPr/>
        <p:txBody>
          <a:bodyPr/>
          <a:lstStyle>
            <a:lvl1pPr>
              <a:defRPr>
                <a:solidFill>
                  <a:schemeClr val="tx2"/>
                </a:solidFill>
              </a:defRPr>
            </a:lvl1pPr>
          </a:lstStyle>
          <a:p>
            <a:r>
              <a:rPr lang="en-US"/>
              <a:t>Intel Confidential</a:t>
            </a:r>
          </a:p>
        </p:txBody>
      </p:sp>
    </p:spTree>
    <p:extLst>
      <p:ext uri="{BB962C8B-B14F-4D97-AF65-F5344CB8AC3E}">
        <p14:creationId xmlns:p14="http://schemas.microsoft.com/office/powerpoint/2010/main" val="2578568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chor="b" anchorCtr="0">
            <a:noAutofit/>
          </a:bodyPr>
          <a:lstStyle>
            <a:lvl1pPr>
              <a:defRPr sz="4800">
                <a:solidFill>
                  <a:schemeClr val="bg1"/>
                </a:solidFill>
              </a:defRPr>
            </a:lvl1pPr>
          </a:lstStyle>
          <a:p>
            <a:r>
              <a:rPr lang="en-US"/>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2" name="Footer Placeholder 1">
            <a:extLst>
              <a:ext uri="{FF2B5EF4-FFF2-40B4-BE49-F238E27FC236}">
                <a16:creationId xmlns:a16="http://schemas.microsoft.com/office/drawing/2014/main" id="{CE737A8D-7204-4498-8913-7FABB4976507}"/>
              </a:ext>
            </a:extLst>
          </p:cNvPr>
          <p:cNvSpPr>
            <a:spLocks noGrp="1"/>
          </p:cNvSpPr>
          <p:nvPr>
            <p:ph type="ftr" sz="quarter" idx="30"/>
          </p:nvPr>
        </p:nvSpPr>
        <p:spPr/>
        <p:txBody>
          <a:bodyPr/>
          <a:lstStyle>
            <a:lvl1pPr>
              <a:defRPr>
                <a:solidFill>
                  <a:schemeClr val="bg1"/>
                </a:solidFill>
              </a:defRPr>
            </a:lvl1pPr>
          </a:lstStyle>
          <a:p>
            <a:r>
              <a:rPr lang="en-US">
                <a:solidFill>
                  <a:prstClr val="white"/>
                </a:solidFill>
              </a:rPr>
              <a:t>Intel Confidential</a:t>
            </a:r>
          </a:p>
        </p:txBody>
      </p:sp>
    </p:spTree>
    <p:extLst>
      <p:ext uri="{BB962C8B-B14F-4D97-AF65-F5344CB8AC3E}">
        <p14:creationId xmlns:p14="http://schemas.microsoft.com/office/powerpoint/2010/main" val="95946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chor="b" anchorCtr="0">
            <a:noAutofit/>
          </a:bodyPr>
          <a:lstStyle>
            <a:lvl1pPr>
              <a:defRPr sz="4800">
                <a:solidFill>
                  <a:schemeClr val="bg1"/>
                </a:solidFill>
              </a:defRPr>
            </a:lvl1pPr>
          </a:lstStyle>
          <a:p>
            <a:r>
              <a:rPr lang="en-US"/>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p>
        </p:txBody>
      </p:sp>
      <p:sp>
        <p:nvSpPr>
          <p:cNvPr id="2" name="Footer Placeholder 1">
            <a:extLst>
              <a:ext uri="{FF2B5EF4-FFF2-40B4-BE49-F238E27FC236}">
                <a16:creationId xmlns:a16="http://schemas.microsoft.com/office/drawing/2014/main" id="{CBC7D3BC-0C36-47AA-A29E-C645F7348064}"/>
              </a:ext>
            </a:extLst>
          </p:cNvPr>
          <p:cNvSpPr>
            <a:spLocks noGrp="1"/>
          </p:cNvSpPr>
          <p:nvPr>
            <p:ph type="ftr" sz="quarter" idx="30"/>
          </p:nvPr>
        </p:nvSpPr>
        <p:spPr/>
        <p:txBody>
          <a:bodyPr/>
          <a:lstStyle>
            <a:lvl1pPr>
              <a:defRPr>
                <a:solidFill>
                  <a:schemeClr val="bg1"/>
                </a:solidFill>
              </a:defRPr>
            </a:lvl1pPr>
          </a:lstStyle>
          <a:p>
            <a:r>
              <a:rPr lang="en-US">
                <a:solidFill>
                  <a:prstClr val="white"/>
                </a:solidFill>
              </a:rPr>
              <a:t>Intel Confidential</a:t>
            </a:r>
          </a:p>
        </p:txBody>
      </p:sp>
    </p:spTree>
    <p:extLst>
      <p:ext uri="{BB962C8B-B14F-4D97-AF65-F5344CB8AC3E}">
        <p14:creationId xmlns:p14="http://schemas.microsoft.com/office/powerpoint/2010/main" val="2042916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p:extLst>
              <p:ext uri="{D42A27DB-BD31-4B8C-83A1-F6EECF244321}">
                <p14:modId xmlns:p14="http://schemas.microsoft.com/office/powerpoint/2010/main" val="1082836804"/>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chor="ctr" anchorCtr="0">
            <a:noAutofit/>
          </a:bodyPr>
          <a:lstStyle>
            <a:lvl1pPr algn="ctr">
              <a:defRPr sz="4800">
                <a:solidFill>
                  <a:schemeClr val="accent1"/>
                </a:solidFill>
              </a:defRPr>
            </a:lvl1pPr>
          </a:lstStyle>
          <a:p>
            <a:r>
              <a:rPr lang="en-US"/>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2" name="Footer Placeholder 1">
            <a:extLst>
              <a:ext uri="{FF2B5EF4-FFF2-40B4-BE49-F238E27FC236}">
                <a16:creationId xmlns:a16="http://schemas.microsoft.com/office/drawing/2014/main" id="{A119253C-0EEF-44F5-8C3E-D581B1961945}"/>
              </a:ext>
            </a:extLst>
          </p:cNvPr>
          <p:cNvSpPr>
            <a:spLocks noGrp="1"/>
          </p:cNvSpPr>
          <p:nvPr>
            <p:ph type="ftr" sz="quarter" idx="10"/>
          </p:nvPr>
        </p:nvSpPr>
        <p:spPr/>
        <p:txBody>
          <a:bodyPr/>
          <a:lstStyle/>
          <a:p>
            <a:r>
              <a:rPr lang="en-US">
                <a:solidFill>
                  <a:prstClr val="white"/>
                </a:solidFill>
              </a:rPr>
              <a:t>Intel Confidential</a:t>
            </a:r>
          </a:p>
        </p:txBody>
      </p:sp>
    </p:spTree>
    <p:extLst>
      <p:ext uri="{BB962C8B-B14F-4D97-AF65-F5344CB8AC3E}">
        <p14:creationId xmlns:p14="http://schemas.microsoft.com/office/powerpoint/2010/main" val="1258588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chor="ctr" anchorCtr="0">
            <a:noAutofit/>
          </a:bodyPr>
          <a:lstStyle>
            <a:lvl1pPr algn="ctr">
              <a:defRPr sz="4800">
                <a:solidFill>
                  <a:schemeClr val="bg1"/>
                </a:solidFill>
              </a:defRPr>
            </a:lvl1pPr>
          </a:lstStyle>
          <a:p>
            <a:r>
              <a:rPr lang="en-US"/>
              <a:t>48pt Intel Clear Light Body. For content that is not a section, but has a big idea in text only.</a:t>
            </a:r>
          </a:p>
        </p:txBody>
      </p:sp>
      <p:sp>
        <p:nvSpPr>
          <p:cNvPr id="2" name="Footer Placeholder 1">
            <a:extLst>
              <a:ext uri="{FF2B5EF4-FFF2-40B4-BE49-F238E27FC236}">
                <a16:creationId xmlns:a16="http://schemas.microsoft.com/office/drawing/2014/main" id="{BDDA05E5-9162-420D-AE87-33B61DDB054D}"/>
              </a:ext>
            </a:extLst>
          </p:cNvPr>
          <p:cNvSpPr>
            <a:spLocks noGrp="1"/>
          </p:cNvSpPr>
          <p:nvPr>
            <p:ph type="ftr" sz="quarter" idx="10"/>
          </p:nvPr>
        </p:nvSpPr>
        <p:spPr/>
        <p:txBody>
          <a:bodyPr/>
          <a:lstStyle>
            <a:lvl1pPr>
              <a:defRPr>
                <a:solidFill>
                  <a:schemeClr val="bg1"/>
                </a:solidFill>
              </a:defRPr>
            </a:lvl1pPr>
          </a:lstStyle>
          <a:p>
            <a:r>
              <a:rPr lang="en-US">
                <a:solidFill>
                  <a:prstClr val="white"/>
                </a:solidFill>
              </a:rPr>
              <a:t>Intel Confidential</a:t>
            </a:r>
          </a:p>
        </p:txBody>
      </p:sp>
    </p:spTree>
    <p:extLst>
      <p:ext uri="{BB962C8B-B14F-4D97-AF65-F5344CB8AC3E}">
        <p14:creationId xmlns:p14="http://schemas.microsoft.com/office/powerpoint/2010/main" val="2614827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chor="ctr" anchorCtr="0">
            <a:noAutofit/>
          </a:bodyPr>
          <a:lstStyle>
            <a:lvl1pPr algn="ctr">
              <a:defRPr sz="4800">
                <a:solidFill>
                  <a:schemeClr val="bg1"/>
                </a:solidFill>
              </a:defRPr>
            </a:lvl1pPr>
          </a:lstStyle>
          <a:p>
            <a:r>
              <a:rPr lang="en-US"/>
              <a:t>48pt Intel Clear Light Body. For content that is not a section, but has a big idea in text only.</a:t>
            </a:r>
          </a:p>
        </p:txBody>
      </p:sp>
      <p:sp>
        <p:nvSpPr>
          <p:cNvPr id="2" name="Footer Placeholder 1">
            <a:extLst>
              <a:ext uri="{FF2B5EF4-FFF2-40B4-BE49-F238E27FC236}">
                <a16:creationId xmlns:a16="http://schemas.microsoft.com/office/drawing/2014/main" id="{F561A9C8-AF76-4A06-9CBD-DC61C38858B9}"/>
              </a:ext>
            </a:extLst>
          </p:cNvPr>
          <p:cNvSpPr>
            <a:spLocks noGrp="1"/>
          </p:cNvSpPr>
          <p:nvPr>
            <p:ph type="ftr" sz="quarter" idx="10"/>
          </p:nvPr>
        </p:nvSpPr>
        <p:spPr/>
        <p:txBody>
          <a:bodyPr/>
          <a:lstStyle>
            <a:lvl1pPr>
              <a:defRPr>
                <a:solidFill>
                  <a:schemeClr val="bg1"/>
                </a:solidFill>
              </a:defRPr>
            </a:lvl1pPr>
          </a:lstStyle>
          <a:p>
            <a:r>
              <a:rPr lang="en-US">
                <a:solidFill>
                  <a:prstClr val="white"/>
                </a:solidFill>
              </a:rPr>
              <a:t>Intel Confidential</a:t>
            </a:r>
          </a:p>
        </p:txBody>
      </p:sp>
    </p:spTree>
    <p:extLst>
      <p:ext uri="{BB962C8B-B14F-4D97-AF65-F5344CB8AC3E}">
        <p14:creationId xmlns:p14="http://schemas.microsoft.com/office/powerpoint/2010/main" val="2467562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6" name="Rectangle 5">
            <a:extLst>
              <a:ext uri="{FF2B5EF4-FFF2-40B4-BE49-F238E27FC236}">
                <a16:creationId xmlns:a16="http://schemas.microsoft.com/office/drawing/2014/main" id="{69112354-342E-49CE-8E3C-E078BBE1ADF7}"/>
              </a:ext>
            </a:extLst>
          </p:cNvPr>
          <p:cNvSpPr/>
          <p:nvPr/>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27567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702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97750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70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8250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967891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theme" Target="../theme/theme2.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image" Target="../media/image8.svg"/><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074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r>
              <a:rPr lang="en-US" dirty="0"/>
              <a:t>40pt Intel Clear Light Text Goes Here</a:t>
            </a:r>
            <a:endParaRPr dirty="0"/>
          </a:p>
        </p:txBody>
      </p:sp>
      <p:sp>
        <p:nvSpPr>
          <p:cNvPr id="2" name="Rectangle 1">
            <a:extLst>
              <a:ext uri="{FF2B5EF4-FFF2-40B4-BE49-F238E27FC236}">
                <a16:creationId xmlns:a16="http://schemas.microsoft.com/office/drawing/2014/main" id="{6D33D527-2918-4752-A9A7-0BDBA010BB3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2"/>
                </a:solidFill>
              </a:rPr>
              <a:t>Intel Confidential</a:t>
            </a:r>
          </a:p>
        </p:txBody>
      </p:sp>
      <p:sp>
        <p:nvSpPr>
          <p:cNvPr id="5" name="Rectangle 4">
            <a:extLst>
              <a:ext uri="{FF2B5EF4-FFF2-40B4-BE49-F238E27FC236}">
                <a16:creationId xmlns:a16="http://schemas.microsoft.com/office/drawing/2014/main" id="{7FE2005A-EE28-4562-A018-55A90BB1BA11}"/>
              </a:ext>
            </a:extLst>
          </p:cNvPr>
          <p:cNvSpPr/>
          <p:nvPr userDrawn="1"/>
        </p:nvSpPr>
        <p:spPr>
          <a:xfrm>
            <a:off x="483010" y="6562504"/>
            <a:ext cx="1848583" cy="246221"/>
          </a:xfrm>
          <a:prstGeom prst="rect">
            <a:avLst/>
          </a:prstGeom>
        </p:spPr>
        <p:txBody>
          <a:bodyPr wrap="none">
            <a:spAutoFit/>
          </a:bodyPr>
          <a:lstStyle/>
          <a:p>
            <a:pPr algn="l"/>
            <a:r>
              <a:rPr lang="en-US" sz="1000" dirty="0">
                <a:solidFill>
                  <a:schemeClr val="bg2"/>
                </a:solidFill>
              </a:rPr>
              <a:t>DSI – Relationship Marketing</a:t>
            </a:r>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4029402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p:nvSpPr>
        <p:spPr>
          <a:xfrm>
            <a:off x="455013" y="6326896"/>
            <a:ext cx="11736987" cy="595035"/>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chemeClr val="tx2"/>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rmAutofit/>
          </a:bodyPr>
          <a:lstStyle/>
          <a:p>
            <a:r>
              <a:rPr lang="en-US"/>
              <a:t>Body copy Intel clear light 28 point</a:t>
            </a:r>
          </a:p>
          <a:p>
            <a:pPr lvl="1"/>
            <a:r>
              <a:rPr lang="en-US"/>
              <a:t>Sub Bullet one 24 point</a:t>
            </a:r>
          </a:p>
          <a:p>
            <a:pPr lvl="2"/>
            <a:r>
              <a:rPr lang="en-US"/>
              <a:t>Sub Bullet two 20 point</a:t>
            </a:r>
          </a:p>
          <a:p>
            <a:pPr lvl="3"/>
            <a:r>
              <a:rPr lang="en-US"/>
              <a:t>Sub Bullet three 18 point</a:t>
            </a:r>
          </a:p>
          <a:p>
            <a:pPr lvl="4"/>
            <a:r>
              <a:rPr lang="en-US"/>
              <a:t>Sub Bullet four 16 point</a:t>
            </a:r>
            <a:br>
              <a:rPr lang="en-US"/>
            </a:br>
            <a:endParaRPr lang="en-US"/>
          </a:p>
          <a:p>
            <a:pPr lvl="2"/>
            <a:endParaRPr/>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p>
            <a:r>
              <a:rPr lang="en-US"/>
              <a:t>40pt Intel Clear Light Text Goes Here</a:t>
            </a:r>
            <a:endParaRPr/>
          </a:p>
        </p:txBody>
      </p:sp>
      <p:pic>
        <p:nvPicPr>
          <p:cNvPr id="6" name="Graphic 5">
            <a:extLst>
              <a:ext uri="{FF2B5EF4-FFF2-40B4-BE49-F238E27FC236}">
                <a16:creationId xmlns:a16="http://schemas.microsoft.com/office/drawing/2014/main" id="{DCACDBB0-BD96-446C-8F63-C56E4AA10FBD}"/>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err="1">
              <a:ln>
                <a:noFill/>
              </a:ln>
              <a:solidFill>
                <a:schemeClr val="bg2"/>
              </a:solidFill>
              <a:effectLst/>
              <a:uFillTx/>
              <a:latin typeface="+mn-lt"/>
              <a:ea typeface="+mn-ea"/>
              <a:cs typeface="+mn-cs"/>
              <a:sym typeface="Helvetica Neue"/>
            </a:endParaRPr>
          </a:p>
        </p:txBody>
      </p:sp>
      <p:sp>
        <p:nvSpPr>
          <p:cNvPr id="7" name="Footer Placeholder 6">
            <a:extLst>
              <a:ext uri="{FF2B5EF4-FFF2-40B4-BE49-F238E27FC236}">
                <a16:creationId xmlns:a16="http://schemas.microsoft.com/office/drawing/2014/main" id="{560D486A-52AF-462E-9B0F-1AC088B65205}"/>
              </a:ext>
            </a:extLst>
          </p:cNvPr>
          <p:cNvSpPr>
            <a:spLocks noGrp="1"/>
          </p:cNvSpPr>
          <p:nvPr>
            <p:ph type="ftr" sz="quarter" idx="3"/>
          </p:nvPr>
        </p:nvSpPr>
        <p:spPr>
          <a:xfrm>
            <a:off x="6505493" y="6589446"/>
            <a:ext cx="2622364" cy="268554"/>
          </a:xfrm>
          <a:prstGeom prst="rect">
            <a:avLst/>
          </a:prstGeom>
        </p:spPr>
        <p:txBody>
          <a:bodyPr vert="horz" lIns="0" tIns="0" rIns="0" bIns="0" rtlCol="0" anchor="ctr"/>
          <a:lstStyle>
            <a:lvl1pPr algn="ctr">
              <a:defRPr sz="1000">
                <a:solidFill>
                  <a:schemeClr val="tx2"/>
                </a:solidFill>
              </a:defRPr>
            </a:lvl1pPr>
          </a:lstStyle>
          <a:p>
            <a:r>
              <a:rPr lang="en-US"/>
              <a:t>Intel Confidential</a:t>
            </a:r>
          </a:p>
        </p:txBody>
      </p:sp>
      <p:sp>
        <p:nvSpPr>
          <p:cNvPr id="10" name="Rectangle 9">
            <a:extLst>
              <a:ext uri="{FF2B5EF4-FFF2-40B4-BE49-F238E27FC236}">
                <a16:creationId xmlns:a16="http://schemas.microsoft.com/office/drawing/2014/main" id="{91D4446E-2D32-443F-B596-7DEF164C6062}"/>
              </a:ext>
            </a:extLst>
          </p:cNvPr>
          <p:cNvSpPr/>
          <p:nvPr userDrawn="1"/>
        </p:nvSpPr>
        <p:spPr>
          <a:xfrm>
            <a:off x="415636" y="6612676"/>
            <a:ext cx="6096000" cy="245324"/>
          </a:xfrm>
          <a:prstGeom prst="rect">
            <a:avLst/>
          </a:prstGeom>
        </p:spPr>
        <p:txBody>
          <a:bodyPr>
            <a:spAutoFit/>
          </a:bodyPr>
          <a:lstStyle/>
          <a:p>
            <a:r>
              <a:rPr lang="en-US" sz="1100">
                <a:solidFill>
                  <a:schemeClr val="accent4"/>
                </a:solidFill>
              </a:rPr>
              <a:t>Global Partner Enablement | </a:t>
            </a:r>
            <a:r>
              <a:rPr lang="en-US" sz="1100">
                <a:solidFill>
                  <a:schemeClr val="tx2"/>
                </a:solidFill>
                <a:latin typeface="+mn-lt"/>
              </a:rPr>
              <a:t>Digital Engagement &amp; Communications </a:t>
            </a:r>
          </a:p>
        </p:txBody>
      </p:sp>
    </p:spTree>
    <p:extLst>
      <p:ext uri="{BB962C8B-B14F-4D97-AF65-F5344CB8AC3E}">
        <p14:creationId xmlns:p14="http://schemas.microsoft.com/office/powerpoint/2010/main" val="200781293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 id="2147483706" r:id="rId19"/>
    <p:sldLayoutId id="2147483707"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eaLnBrk="1" latinLnBrk="0" hangingPunct="1">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eaLnBrk="1" latinLnBrk="0" hangingPunct="1">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eaLnBrk="1" latinLnBrk="0" hangingPunct="1">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eaLnBrk="1" latinLnBrk="0" hangingPunct="1">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eaLnBrk="1" latinLnBrk="0" hangingPunct="1">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eaLnBrk="1" latinLnBrk="0" hangingPunct="1">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eaLnBrk="1" latinLnBrk="0" hangingPunct="1">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eaLnBrk="1" latinLnBrk="0" hangingPunct="1">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eaLnBrk="1" latinLnBrk="0" hangingPunct="1">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eaLnBrk="1" latinLnBrk="0" hangingPunct="1">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marketplace.intel.com/" TargetMode="Externa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marketplace.intel.com/" TargetMode="Externa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00A6B-8BD2-4CC6-8CFE-E001C2EB4482}"/>
              </a:ext>
            </a:extLst>
          </p:cNvPr>
          <p:cNvSpPr>
            <a:spLocks noGrp="1"/>
          </p:cNvSpPr>
          <p:nvPr>
            <p:ph type="title"/>
          </p:nvPr>
        </p:nvSpPr>
        <p:spPr>
          <a:xfrm>
            <a:off x="1895475" y="3585279"/>
            <a:ext cx="9428199" cy="1091827"/>
          </a:xfrm>
        </p:spPr>
        <p:txBody>
          <a:bodyPr/>
          <a:lstStyle/>
          <a:p>
            <a:r>
              <a:rPr lang="en-US" sz="3600" dirty="0"/>
              <a:t>How to Manage your Intel® Partner Alliance Storefront</a:t>
            </a:r>
          </a:p>
        </p:txBody>
      </p:sp>
      <p:sp>
        <p:nvSpPr>
          <p:cNvPr id="4" name="Text Placeholder 3">
            <a:extLst>
              <a:ext uri="{FF2B5EF4-FFF2-40B4-BE49-F238E27FC236}">
                <a16:creationId xmlns:a16="http://schemas.microsoft.com/office/drawing/2014/main" id="{CEC5FB84-947D-471E-8D1F-C10A558C3C58}"/>
              </a:ext>
            </a:extLst>
          </p:cNvPr>
          <p:cNvSpPr>
            <a:spLocks noGrp="1"/>
          </p:cNvSpPr>
          <p:nvPr>
            <p:ph type="body" sz="quarter" idx="27"/>
          </p:nvPr>
        </p:nvSpPr>
        <p:spPr>
          <a:xfrm>
            <a:off x="1895475" y="5053816"/>
            <a:ext cx="10283651" cy="326776"/>
          </a:xfrm>
        </p:spPr>
        <p:txBody>
          <a:bodyPr/>
          <a:lstStyle/>
          <a:p>
            <a:r>
              <a:rPr lang="en-US" dirty="0"/>
              <a:t>Intel® Partner Alliance Solutions Marketplace</a:t>
            </a:r>
          </a:p>
        </p:txBody>
      </p:sp>
    </p:spTree>
    <p:extLst>
      <p:ext uri="{BB962C8B-B14F-4D97-AF65-F5344CB8AC3E}">
        <p14:creationId xmlns:p14="http://schemas.microsoft.com/office/powerpoint/2010/main" val="110067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Change the view to All Offerings.</a:t>
            </a: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How to Edit an Offering</a:t>
            </a:r>
          </a:p>
        </p:txBody>
      </p:sp>
      <p:pic>
        <p:nvPicPr>
          <p:cNvPr id="8" name="Picture 7">
            <a:extLst>
              <a:ext uri="{FF2B5EF4-FFF2-40B4-BE49-F238E27FC236}">
                <a16:creationId xmlns:a16="http://schemas.microsoft.com/office/drawing/2014/main" id="{1B3DE975-0F25-4CCE-874E-752B5BFD92AD}"/>
              </a:ext>
            </a:extLst>
          </p:cNvPr>
          <p:cNvPicPr/>
          <p:nvPr/>
        </p:nvPicPr>
        <p:blipFill>
          <a:blip r:embed="rId2"/>
          <a:stretch>
            <a:fillRect/>
          </a:stretch>
        </p:blipFill>
        <p:spPr>
          <a:xfrm>
            <a:off x="2997956" y="2465300"/>
            <a:ext cx="5252108" cy="2801737"/>
          </a:xfrm>
          <a:prstGeom prst="rect">
            <a:avLst/>
          </a:prstGeom>
          <a:ln>
            <a:noFill/>
          </a:ln>
          <a:effectLst>
            <a:outerShdw blurRad="292100" dist="139700" dir="2700000" algn="tl" rotWithShape="0">
              <a:srgbClr val="333333">
                <a:alpha val="65000"/>
              </a:srgbClr>
            </a:outerShdw>
          </a:effectLst>
        </p:spPr>
      </p:pic>
      <p:sp>
        <p:nvSpPr>
          <p:cNvPr id="7" name="Arrow: Right 6">
            <a:extLst>
              <a:ext uri="{FF2B5EF4-FFF2-40B4-BE49-F238E27FC236}">
                <a16:creationId xmlns:a16="http://schemas.microsoft.com/office/drawing/2014/main" id="{42D92288-6DB8-4993-9AAE-ACFCC6BD7C75}"/>
              </a:ext>
            </a:extLst>
          </p:cNvPr>
          <p:cNvSpPr/>
          <p:nvPr/>
        </p:nvSpPr>
        <p:spPr>
          <a:xfrm rot="8030940" flipV="1">
            <a:off x="5147917" y="4043887"/>
            <a:ext cx="527685" cy="8173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0518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Click on the name of the offering that you’d like to edit.</a:t>
            </a:r>
          </a:p>
          <a:p>
            <a:pPr marL="0" marR="0" lv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How to Edit an Offering</a:t>
            </a:r>
          </a:p>
        </p:txBody>
      </p:sp>
      <p:sp>
        <p:nvSpPr>
          <p:cNvPr id="7" name="Arrow: Right 6">
            <a:extLst>
              <a:ext uri="{FF2B5EF4-FFF2-40B4-BE49-F238E27FC236}">
                <a16:creationId xmlns:a16="http://schemas.microsoft.com/office/drawing/2014/main" id="{42D92288-6DB8-4993-9AAE-ACFCC6BD7C75}"/>
              </a:ext>
            </a:extLst>
          </p:cNvPr>
          <p:cNvSpPr/>
          <p:nvPr/>
        </p:nvSpPr>
        <p:spPr>
          <a:xfrm rot="8030940" flipV="1">
            <a:off x="8454642" y="3683803"/>
            <a:ext cx="527685" cy="8173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a:extLst>
              <a:ext uri="{FF2B5EF4-FFF2-40B4-BE49-F238E27FC236}">
                <a16:creationId xmlns:a16="http://schemas.microsoft.com/office/drawing/2014/main" id="{253EE322-E957-4928-BC0A-FE2EAAA332A7}"/>
              </a:ext>
            </a:extLst>
          </p:cNvPr>
          <p:cNvPicPr/>
          <p:nvPr/>
        </p:nvPicPr>
        <p:blipFill>
          <a:blip r:embed="rId2"/>
          <a:stretch>
            <a:fillRect/>
          </a:stretch>
        </p:blipFill>
        <p:spPr>
          <a:xfrm>
            <a:off x="3208751" y="2538332"/>
            <a:ext cx="5063379" cy="280984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79164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Choose to Edit Offering.</a:t>
            </a:r>
          </a:p>
          <a:p>
            <a:pPr marL="0" marR="0" lv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How to Edit an Offering</a:t>
            </a:r>
          </a:p>
        </p:txBody>
      </p:sp>
      <p:sp>
        <p:nvSpPr>
          <p:cNvPr id="7" name="Arrow: Right 6">
            <a:extLst>
              <a:ext uri="{FF2B5EF4-FFF2-40B4-BE49-F238E27FC236}">
                <a16:creationId xmlns:a16="http://schemas.microsoft.com/office/drawing/2014/main" id="{42D92288-6DB8-4993-9AAE-ACFCC6BD7C75}"/>
              </a:ext>
            </a:extLst>
          </p:cNvPr>
          <p:cNvSpPr/>
          <p:nvPr/>
        </p:nvSpPr>
        <p:spPr>
          <a:xfrm rot="8030940" flipV="1">
            <a:off x="8454642" y="3683803"/>
            <a:ext cx="527685" cy="8173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8" name="Picture 7">
            <a:extLst>
              <a:ext uri="{FF2B5EF4-FFF2-40B4-BE49-F238E27FC236}">
                <a16:creationId xmlns:a16="http://schemas.microsoft.com/office/drawing/2014/main" id="{9D25544C-DE2F-4823-B30D-01D1B3E0F8A7}"/>
              </a:ext>
            </a:extLst>
          </p:cNvPr>
          <p:cNvPicPr/>
          <p:nvPr/>
        </p:nvPicPr>
        <p:blipFill>
          <a:blip r:embed="rId2"/>
          <a:stretch>
            <a:fillRect/>
          </a:stretch>
        </p:blipFill>
        <p:spPr>
          <a:xfrm>
            <a:off x="1569956" y="3096577"/>
            <a:ext cx="6776602" cy="166680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33956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can then click on the various sections along the top or just click back or next.</a:t>
            </a:r>
          </a:p>
          <a:p>
            <a:pPr marL="0" marR="0" lv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How to Edit an Offering</a:t>
            </a:r>
          </a:p>
        </p:txBody>
      </p:sp>
      <p:pic>
        <p:nvPicPr>
          <p:cNvPr id="6" name="Picture 5">
            <a:extLst>
              <a:ext uri="{FF2B5EF4-FFF2-40B4-BE49-F238E27FC236}">
                <a16:creationId xmlns:a16="http://schemas.microsoft.com/office/drawing/2014/main" id="{9E8DFAA1-A113-400F-BE8B-1F2B1CC606B5}"/>
              </a:ext>
            </a:extLst>
          </p:cNvPr>
          <p:cNvPicPr/>
          <p:nvPr/>
        </p:nvPicPr>
        <p:blipFill>
          <a:blip r:embed="rId2"/>
          <a:stretch>
            <a:fillRect/>
          </a:stretch>
        </p:blipFill>
        <p:spPr>
          <a:xfrm>
            <a:off x="776693" y="2864228"/>
            <a:ext cx="9933015" cy="2040594"/>
          </a:xfrm>
          <a:prstGeom prst="rect">
            <a:avLst/>
          </a:prstGeom>
          <a:ln>
            <a:noFill/>
          </a:ln>
          <a:effectLst>
            <a:outerShdw blurRad="292100" dist="139700" dir="2700000" algn="tl" rotWithShape="0">
              <a:srgbClr val="333333">
                <a:alpha val="65000"/>
              </a:srgbClr>
            </a:outerShdw>
          </a:effectLst>
        </p:spPr>
      </p:pic>
      <p:sp>
        <p:nvSpPr>
          <p:cNvPr id="7" name="Arrow: Right 6">
            <a:extLst>
              <a:ext uri="{FF2B5EF4-FFF2-40B4-BE49-F238E27FC236}">
                <a16:creationId xmlns:a16="http://schemas.microsoft.com/office/drawing/2014/main" id="{42D92288-6DB8-4993-9AAE-ACFCC6BD7C75}"/>
              </a:ext>
            </a:extLst>
          </p:cNvPr>
          <p:cNvSpPr/>
          <p:nvPr/>
        </p:nvSpPr>
        <p:spPr>
          <a:xfrm rot="8030940" flipV="1">
            <a:off x="5477623" y="2631180"/>
            <a:ext cx="527685" cy="8173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414643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you are all done editing the offering, click submit.</a:t>
            </a:r>
          </a:p>
          <a:p>
            <a:pPr marL="0" marR="0" lv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How to Edit an Offering</a:t>
            </a:r>
          </a:p>
        </p:txBody>
      </p:sp>
      <p:pic>
        <p:nvPicPr>
          <p:cNvPr id="8" name="Picture 7">
            <a:extLst>
              <a:ext uri="{FF2B5EF4-FFF2-40B4-BE49-F238E27FC236}">
                <a16:creationId xmlns:a16="http://schemas.microsoft.com/office/drawing/2014/main" id="{11DFA45A-D1C9-4F5A-A16A-82E43B95D16D}"/>
              </a:ext>
            </a:extLst>
          </p:cNvPr>
          <p:cNvPicPr/>
          <p:nvPr/>
        </p:nvPicPr>
        <p:blipFill>
          <a:blip r:embed="rId2"/>
          <a:stretch>
            <a:fillRect/>
          </a:stretch>
        </p:blipFill>
        <p:spPr>
          <a:xfrm>
            <a:off x="2940622" y="2863393"/>
            <a:ext cx="5177185" cy="2207954"/>
          </a:xfrm>
          <a:prstGeom prst="rect">
            <a:avLst/>
          </a:prstGeom>
        </p:spPr>
      </p:pic>
      <p:sp>
        <p:nvSpPr>
          <p:cNvPr id="7" name="Arrow: Right 6">
            <a:extLst>
              <a:ext uri="{FF2B5EF4-FFF2-40B4-BE49-F238E27FC236}">
                <a16:creationId xmlns:a16="http://schemas.microsoft.com/office/drawing/2014/main" id="{42D92288-6DB8-4993-9AAE-ACFCC6BD7C75}"/>
              </a:ext>
            </a:extLst>
          </p:cNvPr>
          <p:cNvSpPr/>
          <p:nvPr/>
        </p:nvSpPr>
        <p:spPr>
          <a:xfrm rot="8030940" flipV="1">
            <a:off x="7944377" y="4138647"/>
            <a:ext cx="527685" cy="8173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12311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92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180CD-1E6B-4762-8289-6661E2566285}"/>
              </a:ext>
            </a:extLst>
          </p:cNvPr>
          <p:cNvSpPr>
            <a:spLocks noGrp="1"/>
          </p:cNvSpPr>
          <p:nvPr>
            <p:ph type="title"/>
          </p:nvPr>
        </p:nvSpPr>
        <p:spPr/>
        <p:txBody>
          <a:bodyPr/>
          <a:lstStyle/>
          <a:p>
            <a:r>
              <a:rPr lang="en-US" sz="3600" dirty="0"/>
              <a:t>Sign into Intel® Partner Alliance Solutions Marketplace</a:t>
            </a:r>
          </a:p>
        </p:txBody>
      </p:sp>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Click on the chess pawn at the top of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https://marketplace.intel.com</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sign in with your username and password.</a:t>
            </a:r>
          </a:p>
          <a:p>
            <a:endParaRPr lang="en-US" dirty="0"/>
          </a:p>
        </p:txBody>
      </p:sp>
      <p:grpSp>
        <p:nvGrpSpPr>
          <p:cNvPr id="7" name="Group 6">
            <a:extLst>
              <a:ext uri="{FF2B5EF4-FFF2-40B4-BE49-F238E27FC236}">
                <a16:creationId xmlns:a16="http://schemas.microsoft.com/office/drawing/2014/main" id="{FF3840A3-76C4-45DF-83DD-75201B0D4223}"/>
              </a:ext>
            </a:extLst>
          </p:cNvPr>
          <p:cNvGrpSpPr/>
          <p:nvPr/>
        </p:nvGrpSpPr>
        <p:grpSpPr>
          <a:xfrm>
            <a:off x="3197982" y="2346846"/>
            <a:ext cx="5217538" cy="3597564"/>
            <a:chOff x="3197982" y="2346846"/>
            <a:chExt cx="5217538" cy="3597564"/>
          </a:xfrm>
        </p:grpSpPr>
        <p:pic>
          <p:nvPicPr>
            <p:cNvPr id="10" name="Picture 9">
              <a:extLst>
                <a:ext uri="{FF2B5EF4-FFF2-40B4-BE49-F238E27FC236}">
                  <a16:creationId xmlns:a16="http://schemas.microsoft.com/office/drawing/2014/main" id="{4EFE9CF8-5C4D-485F-BE3F-AD6436C7C612}"/>
                </a:ext>
              </a:extLst>
            </p:cNvPr>
            <p:cNvPicPr/>
            <p:nvPr/>
          </p:nvPicPr>
          <p:blipFill>
            <a:blip r:embed="rId3"/>
            <a:stretch>
              <a:fillRect/>
            </a:stretch>
          </p:blipFill>
          <p:spPr>
            <a:xfrm>
              <a:off x="3197982" y="2346846"/>
              <a:ext cx="5217538" cy="3597564"/>
            </a:xfrm>
            <a:prstGeom prst="rect">
              <a:avLst/>
            </a:prstGeom>
            <a:ln>
              <a:noFill/>
            </a:ln>
            <a:effectLst>
              <a:outerShdw blurRad="292100" dist="139700" dir="2700000" algn="tl" rotWithShape="0">
                <a:srgbClr val="333333">
                  <a:alpha val="65000"/>
                </a:srgbClr>
              </a:outerShdw>
            </a:effectLst>
          </p:spPr>
        </p:pic>
        <p:sp>
          <p:nvSpPr>
            <p:cNvPr id="5" name="Rectangle 4">
              <a:extLst>
                <a:ext uri="{FF2B5EF4-FFF2-40B4-BE49-F238E27FC236}">
                  <a16:creationId xmlns:a16="http://schemas.microsoft.com/office/drawing/2014/main" id="{5F5B0988-6437-4FFE-8529-583B08A1C501}"/>
                </a:ext>
              </a:extLst>
            </p:cNvPr>
            <p:cNvSpPr/>
            <p:nvPr/>
          </p:nvSpPr>
          <p:spPr>
            <a:xfrm>
              <a:off x="7244178" y="2346847"/>
              <a:ext cx="745725" cy="565030"/>
            </a:xfrm>
            <a:prstGeom prst="rect">
              <a:avLst/>
            </a:prstGeom>
            <a:noFill/>
            <a:ln w="28575" cap="flat">
              <a:solidFill>
                <a:schemeClr val="accent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FFFFFF"/>
                </a:solidFill>
                <a:effectLst/>
                <a:uFillTx/>
                <a:ea typeface="Helvetica Neue Medium"/>
                <a:cs typeface="Helvetica Neue Medium"/>
                <a:sym typeface="Helvetica Neue Medium"/>
              </a:endParaRPr>
            </a:p>
          </p:txBody>
        </p:sp>
      </p:grpSp>
    </p:spTree>
    <p:extLst>
      <p:ext uri="{BB962C8B-B14F-4D97-AF65-F5344CB8AC3E}">
        <p14:creationId xmlns:p14="http://schemas.microsoft.com/office/powerpoint/2010/main" val="2862125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180CD-1E6B-4762-8289-6661E2566285}"/>
              </a:ext>
            </a:extLst>
          </p:cNvPr>
          <p:cNvSpPr>
            <a:spLocks noGrp="1"/>
          </p:cNvSpPr>
          <p:nvPr>
            <p:ph type="title"/>
          </p:nvPr>
        </p:nvSpPr>
        <p:spPr/>
        <p:txBody>
          <a:bodyPr/>
          <a:lstStyle/>
          <a:p>
            <a:r>
              <a:rPr lang="en-US" sz="3600" dirty="0"/>
              <a:t>Managing your Storefront</a:t>
            </a:r>
          </a:p>
        </p:txBody>
      </p:sp>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signed in, click on Manage Storefront.</a:t>
            </a:r>
          </a:p>
          <a:p>
            <a:endParaRPr lang="en-US" dirty="0"/>
          </a:p>
        </p:txBody>
      </p:sp>
      <p:grpSp>
        <p:nvGrpSpPr>
          <p:cNvPr id="5" name="Group 4">
            <a:extLst>
              <a:ext uri="{FF2B5EF4-FFF2-40B4-BE49-F238E27FC236}">
                <a16:creationId xmlns:a16="http://schemas.microsoft.com/office/drawing/2014/main" id="{D5F59D4A-DBB7-4674-BE78-8FAF8F59CF17}"/>
              </a:ext>
            </a:extLst>
          </p:cNvPr>
          <p:cNvGrpSpPr/>
          <p:nvPr/>
        </p:nvGrpSpPr>
        <p:grpSpPr>
          <a:xfrm>
            <a:off x="2556729" y="2485755"/>
            <a:ext cx="7861282" cy="2773750"/>
            <a:chOff x="2556729" y="2485755"/>
            <a:chExt cx="7861282" cy="2773750"/>
          </a:xfrm>
        </p:grpSpPr>
        <p:pic>
          <p:nvPicPr>
            <p:cNvPr id="6" name="Picture 5">
              <a:extLst>
                <a:ext uri="{FF2B5EF4-FFF2-40B4-BE49-F238E27FC236}">
                  <a16:creationId xmlns:a16="http://schemas.microsoft.com/office/drawing/2014/main" id="{89C21FAE-0EDF-4D82-87BF-B6F652BD3D1B}"/>
                </a:ext>
              </a:extLst>
            </p:cNvPr>
            <p:cNvPicPr/>
            <p:nvPr/>
          </p:nvPicPr>
          <p:blipFill>
            <a:blip r:embed="rId2"/>
            <a:stretch>
              <a:fillRect/>
            </a:stretch>
          </p:blipFill>
          <p:spPr>
            <a:xfrm>
              <a:off x="2556729" y="2485755"/>
              <a:ext cx="7861282" cy="2773750"/>
            </a:xfrm>
            <a:prstGeom prst="rect">
              <a:avLst/>
            </a:prstGeom>
            <a:ln>
              <a:noFill/>
            </a:ln>
            <a:effectLst>
              <a:outerShdw blurRad="292100" dist="139700" dir="2700000" algn="tl" rotWithShape="0">
                <a:srgbClr val="333333">
                  <a:alpha val="65000"/>
                </a:srgbClr>
              </a:outerShdw>
            </a:effectLst>
          </p:spPr>
        </p:pic>
        <p:sp>
          <p:nvSpPr>
            <p:cNvPr id="4" name="Rectangle 3">
              <a:extLst>
                <a:ext uri="{FF2B5EF4-FFF2-40B4-BE49-F238E27FC236}">
                  <a16:creationId xmlns:a16="http://schemas.microsoft.com/office/drawing/2014/main" id="{43D9451D-E4DE-411F-9218-E9DC5103C4F1}"/>
                </a:ext>
              </a:extLst>
            </p:cNvPr>
            <p:cNvSpPr/>
            <p:nvPr/>
          </p:nvSpPr>
          <p:spPr>
            <a:xfrm>
              <a:off x="4616388" y="4376691"/>
              <a:ext cx="1828800" cy="807855"/>
            </a:xfrm>
            <a:prstGeom prst="rect">
              <a:avLst/>
            </a:prstGeom>
            <a:noFill/>
            <a:ln w="28575" cap="flat">
              <a:solidFill>
                <a:schemeClr val="accent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FFFFFF"/>
                </a:solidFill>
                <a:effectLst/>
                <a:uFillTx/>
                <a:ea typeface="Helvetica Neue Medium"/>
                <a:cs typeface="Helvetica Neue Medium"/>
                <a:sym typeface="Helvetica Neue Medium"/>
              </a:endParaRPr>
            </a:p>
          </p:txBody>
        </p:sp>
      </p:grpSp>
    </p:spTree>
    <p:extLst>
      <p:ext uri="{BB962C8B-B14F-4D97-AF65-F5344CB8AC3E}">
        <p14:creationId xmlns:p14="http://schemas.microsoft.com/office/powerpoint/2010/main" val="21631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Click the pencil icon to the right of your company name.</a:t>
            </a: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Managing your Storefront</a:t>
            </a:r>
          </a:p>
        </p:txBody>
      </p:sp>
      <p:grpSp>
        <p:nvGrpSpPr>
          <p:cNvPr id="5" name="Group 4">
            <a:extLst>
              <a:ext uri="{FF2B5EF4-FFF2-40B4-BE49-F238E27FC236}">
                <a16:creationId xmlns:a16="http://schemas.microsoft.com/office/drawing/2014/main" id="{A815A29B-18D9-4F51-AD0F-C447983D906B}"/>
              </a:ext>
            </a:extLst>
          </p:cNvPr>
          <p:cNvGrpSpPr/>
          <p:nvPr/>
        </p:nvGrpSpPr>
        <p:grpSpPr>
          <a:xfrm>
            <a:off x="985348" y="2604623"/>
            <a:ext cx="9221908" cy="1924847"/>
            <a:chOff x="985348" y="2604623"/>
            <a:chExt cx="9221908" cy="1924847"/>
          </a:xfrm>
        </p:grpSpPr>
        <p:pic>
          <p:nvPicPr>
            <p:cNvPr id="8" name="Picture 7">
              <a:extLst>
                <a:ext uri="{FF2B5EF4-FFF2-40B4-BE49-F238E27FC236}">
                  <a16:creationId xmlns:a16="http://schemas.microsoft.com/office/drawing/2014/main" id="{95949CB8-877A-4C98-B580-334E96B1CB76}"/>
                </a:ext>
              </a:extLst>
            </p:cNvPr>
            <p:cNvPicPr/>
            <p:nvPr/>
          </p:nvPicPr>
          <p:blipFill>
            <a:blip r:embed="rId2"/>
            <a:stretch>
              <a:fillRect/>
            </a:stretch>
          </p:blipFill>
          <p:spPr>
            <a:xfrm>
              <a:off x="985348" y="2604623"/>
              <a:ext cx="9221908" cy="1924847"/>
            </a:xfrm>
            <a:prstGeom prst="rect">
              <a:avLst/>
            </a:prstGeom>
            <a:ln>
              <a:noFill/>
            </a:ln>
            <a:effectLst>
              <a:outerShdw blurRad="292100" dist="139700" dir="2700000" algn="tl" rotWithShape="0">
                <a:srgbClr val="333333">
                  <a:alpha val="65000"/>
                </a:srgbClr>
              </a:outerShdw>
            </a:effectLst>
          </p:spPr>
        </p:pic>
        <p:sp>
          <p:nvSpPr>
            <p:cNvPr id="3" name="Rectangle 2">
              <a:extLst>
                <a:ext uri="{FF2B5EF4-FFF2-40B4-BE49-F238E27FC236}">
                  <a16:creationId xmlns:a16="http://schemas.microsoft.com/office/drawing/2014/main" id="{FB3E995C-E070-455E-80B1-272BFAB4DCBC}"/>
                </a:ext>
              </a:extLst>
            </p:cNvPr>
            <p:cNvSpPr/>
            <p:nvPr/>
          </p:nvSpPr>
          <p:spPr>
            <a:xfrm>
              <a:off x="8655729" y="3078774"/>
              <a:ext cx="470516" cy="488272"/>
            </a:xfrm>
            <a:prstGeom prst="rect">
              <a:avLst/>
            </a:prstGeom>
            <a:noFill/>
            <a:ln w="28575" cap="flat">
              <a:solidFill>
                <a:schemeClr val="accent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FFFFFF"/>
                </a:solidFill>
                <a:effectLst/>
                <a:uFillTx/>
                <a:ea typeface="Helvetica Neue Medium"/>
                <a:cs typeface="Helvetica Neue Medium"/>
                <a:sym typeface="Helvetica Neue Medium"/>
              </a:endParaRPr>
            </a:p>
          </p:txBody>
        </p:sp>
      </p:grpSp>
    </p:spTree>
    <p:extLst>
      <p:ext uri="{BB962C8B-B14F-4D97-AF65-F5344CB8AC3E}">
        <p14:creationId xmlns:p14="http://schemas.microsoft.com/office/powerpoint/2010/main" val="333715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Enter your Company Information on the first page (don’t forget to scroll with the scroll bar on the right), then click the Company Description Tab and do the same. Repeat for the remaining three tabs (Company Details, Company Resources, and Summary).</a:t>
            </a: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Updating your Company Information</a:t>
            </a:r>
          </a:p>
        </p:txBody>
      </p:sp>
      <p:grpSp>
        <p:nvGrpSpPr>
          <p:cNvPr id="5" name="Group 4">
            <a:extLst>
              <a:ext uri="{FF2B5EF4-FFF2-40B4-BE49-F238E27FC236}">
                <a16:creationId xmlns:a16="http://schemas.microsoft.com/office/drawing/2014/main" id="{6F7E9D4F-DA4B-477D-9E77-FC2243121C91}"/>
              </a:ext>
            </a:extLst>
          </p:cNvPr>
          <p:cNvGrpSpPr/>
          <p:nvPr/>
        </p:nvGrpSpPr>
        <p:grpSpPr>
          <a:xfrm>
            <a:off x="2538013" y="2687250"/>
            <a:ext cx="6605987" cy="3429221"/>
            <a:chOff x="2538013" y="2687250"/>
            <a:chExt cx="6605987" cy="3429221"/>
          </a:xfrm>
        </p:grpSpPr>
        <p:pic>
          <p:nvPicPr>
            <p:cNvPr id="10" name="Picture 9" descr="Graphical user interface, text, application&#10;&#10;Description automatically generated">
              <a:extLst>
                <a:ext uri="{FF2B5EF4-FFF2-40B4-BE49-F238E27FC236}">
                  <a16:creationId xmlns:a16="http://schemas.microsoft.com/office/drawing/2014/main" id="{C319AA64-6845-4816-81F0-292BA1BBDE0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538013" y="2687250"/>
              <a:ext cx="6605987" cy="3429221"/>
            </a:xfrm>
            <a:prstGeom prst="rect">
              <a:avLst/>
            </a:prstGeom>
            <a:ln>
              <a:noFill/>
            </a:ln>
            <a:effectLst>
              <a:outerShdw blurRad="292100" dist="139700" dir="2700000" algn="tl" rotWithShape="0">
                <a:srgbClr val="333333">
                  <a:alpha val="65000"/>
                </a:srgbClr>
              </a:outerShdw>
            </a:effectLst>
          </p:spPr>
        </p:pic>
        <p:sp>
          <p:nvSpPr>
            <p:cNvPr id="3" name="Rectangle 2">
              <a:extLst>
                <a:ext uri="{FF2B5EF4-FFF2-40B4-BE49-F238E27FC236}">
                  <a16:creationId xmlns:a16="http://schemas.microsoft.com/office/drawing/2014/main" id="{DCC417F7-D7F5-4458-959C-14E6786F7AD1}"/>
                </a:ext>
              </a:extLst>
            </p:cNvPr>
            <p:cNvSpPr/>
            <p:nvPr/>
          </p:nvSpPr>
          <p:spPr>
            <a:xfrm>
              <a:off x="2546891" y="2858610"/>
              <a:ext cx="1403672" cy="363984"/>
            </a:xfrm>
            <a:prstGeom prst="rect">
              <a:avLst/>
            </a:prstGeom>
            <a:noFill/>
            <a:ln w="19050" cap="flat">
              <a:solidFill>
                <a:schemeClr val="accent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FFFFFF"/>
                </a:solidFill>
                <a:effectLst/>
                <a:uFillTx/>
                <a:ea typeface="Helvetica Neue Medium"/>
                <a:cs typeface="Helvetica Neue Medium"/>
                <a:sym typeface="Helvetica Neue Medium"/>
              </a:endParaRPr>
            </a:p>
          </p:txBody>
        </p:sp>
      </p:grpSp>
    </p:spTree>
    <p:extLst>
      <p:ext uri="{BB962C8B-B14F-4D97-AF65-F5344CB8AC3E}">
        <p14:creationId xmlns:p14="http://schemas.microsoft.com/office/powerpoint/2010/main" val="303212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Click Submit Edits in bottom right corner once you’ve verified all 5 tabs are completed.</a:t>
            </a: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Review and Submit</a:t>
            </a:r>
          </a:p>
        </p:txBody>
      </p:sp>
      <p:grpSp>
        <p:nvGrpSpPr>
          <p:cNvPr id="5" name="Group 4">
            <a:extLst>
              <a:ext uri="{FF2B5EF4-FFF2-40B4-BE49-F238E27FC236}">
                <a16:creationId xmlns:a16="http://schemas.microsoft.com/office/drawing/2014/main" id="{59FAE193-B416-49D2-A9B1-007F918ADD04}"/>
              </a:ext>
            </a:extLst>
          </p:cNvPr>
          <p:cNvGrpSpPr/>
          <p:nvPr/>
        </p:nvGrpSpPr>
        <p:grpSpPr>
          <a:xfrm>
            <a:off x="2377905" y="2258814"/>
            <a:ext cx="7212663" cy="3780871"/>
            <a:chOff x="2377905" y="2258814"/>
            <a:chExt cx="7212663" cy="3780871"/>
          </a:xfrm>
        </p:grpSpPr>
        <p:pic>
          <p:nvPicPr>
            <p:cNvPr id="6" name="Picture 5">
              <a:extLst>
                <a:ext uri="{FF2B5EF4-FFF2-40B4-BE49-F238E27FC236}">
                  <a16:creationId xmlns:a16="http://schemas.microsoft.com/office/drawing/2014/main" id="{1DECC643-7093-470F-ACA5-5257C5E2AF79}"/>
                </a:ext>
              </a:extLst>
            </p:cNvPr>
            <p:cNvPicPr/>
            <p:nvPr/>
          </p:nvPicPr>
          <p:blipFill>
            <a:blip r:embed="rId2"/>
            <a:stretch>
              <a:fillRect/>
            </a:stretch>
          </p:blipFill>
          <p:spPr>
            <a:xfrm>
              <a:off x="2377905" y="2258814"/>
              <a:ext cx="7212663" cy="3780871"/>
            </a:xfrm>
            <a:prstGeom prst="rect">
              <a:avLst/>
            </a:prstGeom>
            <a:ln>
              <a:noFill/>
            </a:ln>
            <a:effectLst>
              <a:outerShdw blurRad="292100" dist="139700" dir="2700000" algn="tl" rotWithShape="0">
                <a:srgbClr val="333333">
                  <a:alpha val="65000"/>
                </a:srgbClr>
              </a:outerShdw>
            </a:effectLst>
          </p:spPr>
        </p:pic>
        <p:sp>
          <p:nvSpPr>
            <p:cNvPr id="3" name="Rectangle 2">
              <a:extLst>
                <a:ext uri="{FF2B5EF4-FFF2-40B4-BE49-F238E27FC236}">
                  <a16:creationId xmlns:a16="http://schemas.microsoft.com/office/drawing/2014/main" id="{99306F09-4ADE-4936-BCCD-3BF4F6CD11F7}"/>
                </a:ext>
              </a:extLst>
            </p:cNvPr>
            <p:cNvSpPr/>
            <p:nvPr/>
          </p:nvSpPr>
          <p:spPr>
            <a:xfrm>
              <a:off x="6968971" y="5663953"/>
              <a:ext cx="2059619" cy="357976"/>
            </a:xfrm>
            <a:prstGeom prst="rect">
              <a:avLst/>
            </a:prstGeom>
            <a:noFill/>
            <a:ln w="19050" cap="flat">
              <a:solidFill>
                <a:schemeClr val="accent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dirty="0">
                <a:ln>
                  <a:noFill/>
                </a:ln>
                <a:solidFill>
                  <a:srgbClr val="FFFFFF"/>
                </a:solidFill>
                <a:effectLst/>
                <a:uFillTx/>
                <a:ea typeface="Helvetica Neue Medium"/>
                <a:cs typeface="Helvetica Neue Medium"/>
                <a:sym typeface="Helvetica Neue Medium"/>
              </a:endParaRPr>
            </a:p>
          </p:txBody>
        </p:sp>
      </p:grpSp>
    </p:spTree>
    <p:extLst>
      <p:ext uri="{BB962C8B-B14F-4D97-AF65-F5344CB8AC3E}">
        <p14:creationId xmlns:p14="http://schemas.microsoft.com/office/powerpoint/2010/main" val="5476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00A6B-8BD2-4CC6-8CFE-E001C2EB4482}"/>
              </a:ext>
            </a:extLst>
          </p:cNvPr>
          <p:cNvSpPr>
            <a:spLocks noGrp="1"/>
          </p:cNvSpPr>
          <p:nvPr>
            <p:ph type="title"/>
          </p:nvPr>
        </p:nvSpPr>
        <p:spPr>
          <a:xfrm>
            <a:off x="1895475" y="3585279"/>
            <a:ext cx="9428199" cy="1091827"/>
          </a:xfrm>
        </p:spPr>
        <p:txBody>
          <a:bodyPr/>
          <a:lstStyle/>
          <a:p>
            <a:r>
              <a:rPr lang="en-US" sz="3600" dirty="0"/>
              <a:t>How to Edit your Intel® Partner Alliance Offerings</a:t>
            </a:r>
          </a:p>
        </p:txBody>
      </p:sp>
      <p:sp>
        <p:nvSpPr>
          <p:cNvPr id="4" name="Text Placeholder 3">
            <a:extLst>
              <a:ext uri="{FF2B5EF4-FFF2-40B4-BE49-F238E27FC236}">
                <a16:creationId xmlns:a16="http://schemas.microsoft.com/office/drawing/2014/main" id="{CEC5FB84-947D-471E-8D1F-C10A558C3C58}"/>
              </a:ext>
            </a:extLst>
          </p:cNvPr>
          <p:cNvSpPr>
            <a:spLocks noGrp="1"/>
          </p:cNvSpPr>
          <p:nvPr>
            <p:ph type="body" sz="quarter" idx="27"/>
          </p:nvPr>
        </p:nvSpPr>
        <p:spPr>
          <a:xfrm>
            <a:off x="1895475" y="5053816"/>
            <a:ext cx="10283651" cy="326776"/>
          </a:xfrm>
        </p:spPr>
        <p:txBody>
          <a:bodyPr/>
          <a:lstStyle/>
          <a:p>
            <a:r>
              <a:rPr lang="en-US" dirty="0"/>
              <a:t>Intel® Partner Alliance Solutions Marketplace</a:t>
            </a:r>
          </a:p>
        </p:txBody>
      </p:sp>
    </p:spTree>
    <p:extLst>
      <p:ext uri="{BB962C8B-B14F-4D97-AF65-F5344CB8AC3E}">
        <p14:creationId xmlns:p14="http://schemas.microsoft.com/office/powerpoint/2010/main" val="547351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Click on the chess pawn at the top of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https://marketplace.intel.com</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sign in with your username and password.</a:t>
            </a: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How to Edit an Offering</a:t>
            </a:r>
          </a:p>
        </p:txBody>
      </p:sp>
      <p:pic>
        <p:nvPicPr>
          <p:cNvPr id="8" name="Picture 7">
            <a:extLst>
              <a:ext uri="{FF2B5EF4-FFF2-40B4-BE49-F238E27FC236}">
                <a16:creationId xmlns:a16="http://schemas.microsoft.com/office/drawing/2014/main" id="{D506CFD3-679F-42E0-85E0-BADCA781F4F5}"/>
              </a:ext>
            </a:extLst>
          </p:cNvPr>
          <p:cNvPicPr/>
          <p:nvPr/>
        </p:nvPicPr>
        <p:blipFill>
          <a:blip r:embed="rId3"/>
          <a:stretch>
            <a:fillRect/>
          </a:stretch>
        </p:blipFill>
        <p:spPr>
          <a:xfrm>
            <a:off x="3072692" y="2147451"/>
            <a:ext cx="5210072" cy="4524052"/>
          </a:xfrm>
          <a:prstGeom prst="rect">
            <a:avLst/>
          </a:prstGeom>
          <a:ln>
            <a:noFill/>
          </a:ln>
          <a:effectLst>
            <a:outerShdw blurRad="292100" dist="139700" dir="2700000" algn="tl" rotWithShape="0">
              <a:srgbClr val="333333">
                <a:alpha val="65000"/>
              </a:srgbClr>
            </a:outerShdw>
          </a:effectLst>
        </p:spPr>
      </p:pic>
      <p:sp>
        <p:nvSpPr>
          <p:cNvPr id="7" name="Arrow: Right 6">
            <a:extLst>
              <a:ext uri="{FF2B5EF4-FFF2-40B4-BE49-F238E27FC236}">
                <a16:creationId xmlns:a16="http://schemas.microsoft.com/office/drawing/2014/main" id="{42D92288-6DB8-4993-9AAE-ACFCC6BD7C75}"/>
              </a:ext>
            </a:extLst>
          </p:cNvPr>
          <p:cNvSpPr/>
          <p:nvPr/>
        </p:nvSpPr>
        <p:spPr>
          <a:xfrm rot="7853607" flipV="1">
            <a:off x="7581844" y="2181459"/>
            <a:ext cx="527685" cy="8173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07497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5104C09-578E-4EB6-945B-021909F66628}"/>
              </a:ext>
            </a:extLst>
          </p:cNvPr>
          <p:cNvSpPr>
            <a:spLocks noGrp="1"/>
          </p:cNvSpPr>
          <p:nvPr>
            <p:ph sz="quarter" idx="28"/>
          </p:nvPr>
        </p:nvSpPr>
        <p:spPr>
          <a:xfrm>
            <a:off x="571370" y="1673454"/>
            <a:ext cx="11010900" cy="4574947"/>
          </a:xfrm>
        </p:spPr>
        <p:txBody>
          <a:bodyPr/>
          <a:lstStyle/>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signed in, click on Manage Offerings.</a:t>
            </a:r>
          </a:p>
          <a:p>
            <a:endParaRPr lang="en-US" dirty="0"/>
          </a:p>
        </p:txBody>
      </p:sp>
      <p:sp>
        <p:nvSpPr>
          <p:cNvPr id="4" name="Title 3">
            <a:extLst>
              <a:ext uri="{FF2B5EF4-FFF2-40B4-BE49-F238E27FC236}">
                <a16:creationId xmlns:a16="http://schemas.microsoft.com/office/drawing/2014/main" id="{8D0F62B6-2CD1-4B3D-8BB8-0773C834A179}"/>
              </a:ext>
            </a:extLst>
          </p:cNvPr>
          <p:cNvSpPr>
            <a:spLocks noGrp="1"/>
          </p:cNvSpPr>
          <p:nvPr>
            <p:ph type="title"/>
          </p:nvPr>
        </p:nvSpPr>
        <p:spPr/>
        <p:txBody>
          <a:bodyPr/>
          <a:lstStyle/>
          <a:p>
            <a:r>
              <a:rPr lang="en-US" sz="3600" dirty="0"/>
              <a:t>How to Edit an Offering</a:t>
            </a:r>
          </a:p>
        </p:txBody>
      </p:sp>
      <p:pic>
        <p:nvPicPr>
          <p:cNvPr id="6" name="Picture 5">
            <a:extLst>
              <a:ext uri="{FF2B5EF4-FFF2-40B4-BE49-F238E27FC236}">
                <a16:creationId xmlns:a16="http://schemas.microsoft.com/office/drawing/2014/main" id="{B3F91E2C-BCE2-41B3-874A-187929509943}"/>
              </a:ext>
            </a:extLst>
          </p:cNvPr>
          <p:cNvPicPr/>
          <p:nvPr/>
        </p:nvPicPr>
        <p:blipFill>
          <a:blip r:embed="rId2"/>
          <a:stretch>
            <a:fillRect/>
          </a:stretch>
        </p:blipFill>
        <p:spPr>
          <a:xfrm>
            <a:off x="2991699" y="2318018"/>
            <a:ext cx="5330854" cy="2424104"/>
          </a:xfrm>
          <a:prstGeom prst="rect">
            <a:avLst/>
          </a:prstGeom>
          <a:ln>
            <a:noFill/>
          </a:ln>
          <a:effectLst>
            <a:outerShdw blurRad="292100" dist="139700" dir="2700000" algn="tl" rotWithShape="0">
              <a:srgbClr val="333333">
                <a:alpha val="65000"/>
              </a:srgbClr>
            </a:outerShdw>
          </a:effectLst>
        </p:spPr>
      </p:pic>
      <p:sp>
        <p:nvSpPr>
          <p:cNvPr id="7" name="Arrow: Right 6">
            <a:extLst>
              <a:ext uri="{FF2B5EF4-FFF2-40B4-BE49-F238E27FC236}">
                <a16:creationId xmlns:a16="http://schemas.microsoft.com/office/drawing/2014/main" id="{42D92288-6DB8-4993-9AAE-ACFCC6BD7C75}"/>
              </a:ext>
            </a:extLst>
          </p:cNvPr>
          <p:cNvSpPr/>
          <p:nvPr/>
        </p:nvSpPr>
        <p:spPr>
          <a:xfrm rot="8030940" flipV="1">
            <a:off x="8058710" y="3606718"/>
            <a:ext cx="527685" cy="8173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211642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Intel Wonderful 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12700" cap="flat">
          <a:noFill/>
          <a:miter lim="400000"/>
        </a:ln>
        <a:effectLst/>
        <a:sp3d/>
      </a:spPr>
      <a:bodyPr rot="0" spcFirstLastPara="1" vertOverflow="overflow" horzOverflow="overflow" vert="horz" wrap="square" lIns="45720" tIns="45720" rIns="45720" bIns="45720" numCol="1" spcCol="38100" rtlCol="0" anchor="ctr">
        <a:noAutofit/>
      </a:bodyPr>
      <a:lstStyle>
        <a:defPPr marL="0" marR="0" indent="0" algn="ctr" defTabSz="825500" rtl="0" fontAlgn="auto" latinLnBrk="0" hangingPunct="0">
          <a:lnSpc>
            <a:spcPct val="100000"/>
          </a:lnSpc>
          <a:spcBef>
            <a:spcPts val="0"/>
          </a:spcBef>
          <a:spcAft>
            <a:spcPts val="0"/>
          </a:spcAft>
          <a:buClrTx/>
          <a:buSzTx/>
          <a:buFontTx/>
          <a:buNone/>
          <a:tabLst/>
          <a:defRPr kumimoji="0" sz="1600" b="0" i="0" u="none" strike="noStrike" cap="none" spc="0" normalizeH="0" baseline="0" dirty="0" smtClean="0">
            <a:ln>
              <a:noFill/>
            </a:ln>
            <a:solidFill>
              <a:srgbClr val="FFFFFF"/>
            </a:solidFill>
            <a:effectLst/>
            <a:uFillTx/>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rnd">
          <a:solidFill>
            <a:srgbClr val="000000"/>
          </a:solidFill>
          <a:prstDash val="solid"/>
          <a:round/>
        </a:ln>
        <a:effectLst/>
        <a:sp3d/>
      </a:spPr>
      <a:body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Intel Wonderful White" id="{3C0991C2-D196-47B1-8F6B-350A6A980634}" vid="{430E9B01-5E56-458A-ACE2-93A67441A0BE}"/>
    </a:ext>
  </a:extLst>
</a:theme>
</file>

<file path=docProps/app.xml><?xml version="1.0" encoding="utf-8"?>
<Properties xmlns="http://schemas.openxmlformats.org/officeDocument/2006/extended-properties" xmlns:vt="http://schemas.openxmlformats.org/officeDocument/2006/docPropsVTypes">
  <TotalTime>1942</TotalTime>
  <Words>285</Words>
  <Application>Microsoft Office PowerPoint</Application>
  <PresentationFormat>Widescreen</PresentationFormat>
  <Paragraphs>28</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Helvetica</vt:lpstr>
      <vt:lpstr>Helvetica Neue Medium</vt:lpstr>
      <vt:lpstr>Intel Clear</vt:lpstr>
      <vt:lpstr>Intel Clear Light</vt:lpstr>
      <vt:lpstr>Wingdings</vt:lpstr>
      <vt:lpstr>21_BasicWhite</vt:lpstr>
      <vt:lpstr>Intel Wonderful White</vt:lpstr>
      <vt:lpstr>How to Manage your Intel® Partner Alliance Storefront</vt:lpstr>
      <vt:lpstr>Sign into Intel® Partner Alliance Solutions Marketplace</vt:lpstr>
      <vt:lpstr>Managing your Storefront</vt:lpstr>
      <vt:lpstr>Managing your Storefront</vt:lpstr>
      <vt:lpstr>Updating your Company Information</vt:lpstr>
      <vt:lpstr>Review and Submit</vt:lpstr>
      <vt:lpstr>How to Edit your Intel® Partner Alliance Offerings</vt:lpstr>
      <vt:lpstr>How to Edit an Offering</vt:lpstr>
      <vt:lpstr>How to Edit an Offering</vt:lpstr>
      <vt:lpstr>How to Edit an Offering</vt:lpstr>
      <vt:lpstr>How to Edit an Offering</vt:lpstr>
      <vt:lpstr>How to Edit an Offering</vt:lpstr>
      <vt:lpstr>How to Edit an Offering</vt:lpstr>
      <vt:lpstr>How to Edit an Offering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 List of Values – Entitlement and Specialty</dc:title>
  <dc:creator>Dempster, JodiX</dc:creator>
  <cp:lastModifiedBy>Paulino, ErikaX Mae</cp:lastModifiedBy>
  <cp:revision>14</cp:revision>
  <dcterms:created xsi:type="dcterms:W3CDTF">2022-01-27T20:46:22Z</dcterms:created>
  <dcterms:modified xsi:type="dcterms:W3CDTF">2022-12-14T14:24:26Z</dcterms:modified>
</cp:coreProperties>
</file>